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90d3d3b914b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633da48c24a96"/>
  </p:sldMasterIdLst>
  <p:sldIdLst>
    <p:sldId xmlns:r="http://schemas.openxmlformats.org/officeDocument/2006/relationships" id="256" r:id="Rb6eb525bda1e44f1"/>
    <p:sldId xmlns:r="http://schemas.openxmlformats.org/officeDocument/2006/relationships" id="257" r:id="Raa776ccc38ff4318"/>
    <p:sldId xmlns:r="http://schemas.openxmlformats.org/officeDocument/2006/relationships" id="258" r:id="Rb056368424e24290"/>
    <p:sldId xmlns:r="http://schemas.openxmlformats.org/officeDocument/2006/relationships" id="259" r:id="Rbe4ad9ae2d8f4273"/>
    <p:sldId xmlns:r="http://schemas.openxmlformats.org/officeDocument/2006/relationships" id="260" r:id="Rb35d378a4b374bc5"/>
    <p:sldId xmlns:r="http://schemas.openxmlformats.org/officeDocument/2006/relationships" id="261" r:id="R2ea09fbf67f6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633da48c24a96" /><Relationship Type="http://schemas.openxmlformats.org/officeDocument/2006/relationships/slide" Target="/ppt/slides/slide1.xml" Id="Rb6eb525bda1e44f1" /><Relationship Type="http://schemas.openxmlformats.org/officeDocument/2006/relationships/slide" Target="/ppt/slides/slide2.xml" Id="Raa776ccc38ff4318" /><Relationship Type="http://schemas.openxmlformats.org/officeDocument/2006/relationships/slide" Target="/ppt/slides/slide3.xml" Id="Rb056368424e24290" /><Relationship Type="http://schemas.openxmlformats.org/officeDocument/2006/relationships/slide" Target="/ppt/slides/slide4.xml" Id="Rbe4ad9ae2d8f4273" /><Relationship Type="http://schemas.openxmlformats.org/officeDocument/2006/relationships/slide" Target="/ppt/slides/slide5.xml" Id="Rb35d378a4b374bc5" /><Relationship Type="http://schemas.openxmlformats.org/officeDocument/2006/relationships/slide" Target="/ppt/slides/slide6.xml" Id="R2ea09fbf67f6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200b0a580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eb5159274a24" /><Relationship Type="http://schemas.openxmlformats.org/officeDocument/2006/relationships/theme" Target="/ppt/slideMasters/theme/theme1.xml" Id="R95f91641f61f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eeb515927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13bc4186b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ea35752d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cea9ee14e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8d4b2599c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8120e3383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477768a1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JEVNAKER LUNNER NITTEDAL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JEVNAKER LUNNER NITTEDAL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115 332 501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941 290 289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1 007 802 424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bjorn@jlnstiftelsen.no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www.sparebank1stiftelsenjln.no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