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b3b665626f42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32e110de241f6"/>
  </p:sldMasterIdLst>
  <p:sldIdLst>
    <p:sldId xmlns:r="http://schemas.openxmlformats.org/officeDocument/2006/relationships" id="256" r:id="Rcf60196599a04eb2"/>
    <p:sldId xmlns:r="http://schemas.openxmlformats.org/officeDocument/2006/relationships" id="257" r:id="Rcdbccc2271c846fa"/>
    <p:sldId xmlns:r="http://schemas.openxmlformats.org/officeDocument/2006/relationships" id="258" r:id="Re5a31bb591c5462f"/>
    <p:sldId xmlns:r="http://schemas.openxmlformats.org/officeDocument/2006/relationships" id="259" r:id="R4027bc64c1904c89"/>
    <p:sldId xmlns:r="http://schemas.openxmlformats.org/officeDocument/2006/relationships" id="260" r:id="Raf32adbcc5af4602"/>
    <p:sldId xmlns:r="http://schemas.openxmlformats.org/officeDocument/2006/relationships" id="261" r:id="R614689bac69e4f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32e110de241f6" /><Relationship Type="http://schemas.openxmlformats.org/officeDocument/2006/relationships/slide" Target="/ppt/slides/slide1.xml" Id="Rcf60196599a04eb2" /><Relationship Type="http://schemas.openxmlformats.org/officeDocument/2006/relationships/slide" Target="/ppt/slides/slide2.xml" Id="Rcdbccc2271c846fa" /><Relationship Type="http://schemas.openxmlformats.org/officeDocument/2006/relationships/slide" Target="/ppt/slides/slide3.xml" Id="Re5a31bb591c5462f" /><Relationship Type="http://schemas.openxmlformats.org/officeDocument/2006/relationships/slide" Target="/ppt/slides/slide4.xml" Id="R4027bc64c1904c89" /><Relationship Type="http://schemas.openxmlformats.org/officeDocument/2006/relationships/slide" Target="/ppt/slides/slide5.xml" Id="Raf32adbcc5af4602" /><Relationship Type="http://schemas.openxmlformats.org/officeDocument/2006/relationships/slide" Target="/ppt/slides/slide6.xml" Id="R614689bac69e4f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129d0344148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0a06c254a41eb" /><Relationship Type="http://schemas.openxmlformats.org/officeDocument/2006/relationships/theme" Target="/ppt/slideMasters/theme/theme1.xml" Id="R87619746b30e47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0a06c254a41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984bbd6a540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bbcde23b141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1d6753cf140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a86791d4f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31a35a3a447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7be93811c49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GRAN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GRAN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148 236 890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997 723 395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1 229 134 836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post@sparebankstiftelsengran.no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