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9ee60df0d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72558d7a14d26"/>
  </p:sldMasterIdLst>
  <p:sldIdLst>
    <p:sldId xmlns:r="http://schemas.openxmlformats.org/officeDocument/2006/relationships" id="256" r:id="R7660c3b80e6f46f9"/>
    <p:sldId xmlns:r="http://schemas.openxmlformats.org/officeDocument/2006/relationships" id="257" r:id="R452e5c208c034624"/>
    <p:sldId xmlns:r="http://schemas.openxmlformats.org/officeDocument/2006/relationships" id="258" r:id="R51e195d65dad4405"/>
    <p:sldId xmlns:r="http://schemas.openxmlformats.org/officeDocument/2006/relationships" id="259" r:id="R1371364326e94f16"/>
    <p:sldId xmlns:r="http://schemas.openxmlformats.org/officeDocument/2006/relationships" id="260" r:id="R50f9ce0d853d4042"/>
    <p:sldId xmlns:r="http://schemas.openxmlformats.org/officeDocument/2006/relationships" id="261" r:id="Ra0805278f594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72558d7a14d26" /><Relationship Type="http://schemas.openxmlformats.org/officeDocument/2006/relationships/slide" Target="/ppt/slides/slide1.xml" Id="R7660c3b80e6f46f9" /><Relationship Type="http://schemas.openxmlformats.org/officeDocument/2006/relationships/slide" Target="/ppt/slides/slide2.xml" Id="R452e5c208c034624" /><Relationship Type="http://schemas.openxmlformats.org/officeDocument/2006/relationships/slide" Target="/ppt/slides/slide3.xml" Id="R51e195d65dad4405" /><Relationship Type="http://schemas.openxmlformats.org/officeDocument/2006/relationships/slide" Target="/ppt/slides/slide4.xml" Id="R1371364326e94f16" /><Relationship Type="http://schemas.openxmlformats.org/officeDocument/2006/relationships/slide" Target="/ppt/slides/slide5.xml" Id="R50f9ce0d853d4042" /><Relationship Type="http://schemas.openxmlformats.org/officeDocument/2006/relationships/slide" Target="/ppt/slides/slide6.xml" Id="Ra0805278f594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d208e5b14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c362bf0574fee" /><Relationship Type="http://schemas.openxmlformats.org/officeDocument/2006/relationships/theme" Target="/ppt/slideMasters/theme/theme1.xml" Id="R38d16e2c51c6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c362bf057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fe2cc737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baa2a2db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8480c13b7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e424d9cec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cb40c3144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65cb5de0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