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8d82666a09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183e4cc5e0496e"/>
  </p:sldMasterIdLst>
  <p:sldIdLst>
    <p:sldId xmlns:r="http://schemas.openxmlformats.org/officeDocument/2006/relationships" id="256" r:id="R030fadec298f46ce"/>
    <p:sldId xmlns:r="http://schemas.openxmlformats.org/officeDocument/2006/relationships" id="257" r:id="Rccae0840010e4a0b"/>
    <p:sldId xmlns:r="http://schemas.openxmlformats.org/officeDocument/2006/relationships" id="258" r:id="Reb86b3a13aa04d67"/>
    <p:sldId xmlns:r="http://schemas.openxmlformats.org/officeDocument/2006/relationships" id="259" r:id="Rb206aec05c124e6a"/>
    <p:sldId xmlns:r="http://schemas.openxmlformats.org/officeDocument/2006/relationships" id="260" r:id="R3850e18657dd4e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83e4cc5e0496e" /><Relationship Type="http://schemas.openxmlformats.org/officeDocument/2006/relationships/slide" Target="/ppt/slides/slide1.xml" Id="R030fadec298f46ce" /><Relationship Type="http://schemas.openxmlformats.org/officeDocument/2006/relationships/slide" Target="/ppt/slides/slide2.xml" Id="Rccae0840010e4a0b" /><Relationship Type="http://schemas.openxmlformats.org/officeDocument/2006/relationships/slide" Target="/ppt/slides/slide3.xml" Id="Reb86b3a13aa04d67" /><Relationship Type="http://schemas.openxmlformats.org/officeDocument/2006/relationships/slide" Target="/ppt/slides/slide4.xml" Id="Rb206aec05c124e6a" /><Relationship Type="http://schemas.openxmlformats.org/officeDocument/2006/relationships/slide" Target="/ppt/slides/slide5.xml" Id="R3850e18657dd4e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884eb10a445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55028f6e64867" /><Relationship Type="http://schemas.openxmlformats.org/officeDocument/2006/relationships/theme" Target="/ppt/slideMasters/theme/theme1.xml" Id="R7d9d9d1a7f854b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355028f6e648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a5dddc8f7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52f59d23f4d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98b4504ff4f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35153d3c0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d8701d93444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