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d613484e7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9166e39e84627"/>
  </p:sldMasterIdLst>
  <p:sldIdLst>
    <p:sldId xmlns:r="http://schemas.openxmlformats.org/officeDocument/2006/relationships" id="256" r:id="R3e543426cff34404"/>
    <p:sldId xmlns:r="http://schemas.openxmlformats.org/officeDocument/2006/relationships" id="257" r:id="R13efd430aef9451a"/>
    <p:sldId xmlns:r="http://schemas.openxmlformats.org/officeDocument/2006/relationships" id="258" r:id="R8b071be2a9eb4122"/>
    <p:sldId xmlns:r="http://schemas.openxmlformats.org/officeDocument/2006/relationships" id="259" r:id="R4d0698cfea904c9c"/>
    <p:sldId xmlns:r="http://schemas.openxmlformats.org/officeDocument/2006/relationships" id="260" r:id="Rd0de697d267b41ea"/>
    <p:sldId xmlns:r="http://schemas.openxmlformats.org/officeDocument/2006/relationships" id="261" r:id="R4a63cdf8a525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9166e39e84627" /><Relationship Type="http://schemas.openxmlformats.org/officeDocument/2006/relationships/slide" Target="/ppt/slides/slide1.xml" Id="R3e543426cff34404" /><Relationship Type="http://schemas.openxmlformats.org/officeDocument/2006/relationships/slide" Target="/ppt/slides/slide2.xml" Id="R13efd430aef9451a" /><Relationship Type="http://schemas.openxmlformats.org/officeDocument/2006/relationships/slide" Target="/ppt/slides/slide3.xml" Id="R8b071be2a9eb4122" /><Relationship Type="http://schemas.openxmlformats.org/officeDocument/2006/relationships/slide" Target="/ppt/slides/slide4.xml" Id="R4d0698cfea904c9c" /><Relationship Type="http://schemas.openxmlformats.org/officeDocument/2006/relationships/slide" Target="/ppt/slides/slide5.xml" Id="Rd0de697d267b41ea" /><Relationship Type="http://schemas.openxmlformats.org/officeDocument/2006/relationships/slide" Target="/ppt/slides/slide6.xml" Id="R4a63cdf8a525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f6a226d0f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baf452394479b" /><Relationship Type="http://schemas.openxmlformats.org/officeDocument/2006/relationships/theme" Target="/ppt/slideMasters/theme/theme1.xml" Id="R6017b4fbf3ef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baf452394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13654989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aad54e929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545bbb001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beec24933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d093bd757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fdc355446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