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c4aefb3c3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327d09ac042f8"/>
  </p:sldMasterIdLst>
  <p:sldIdLst>
    <p:sldId xmlns:r="http://schemas.openxmlformats.org/officeDocument/2006/relationships" id="256" r:id="Rdd51f32aa89a4ea9"/>
    <p:sldId xmlns:r="http://schemas.openxmlformats.org/officeDocument/2006/relationships" id="257" r:id="R6fdb4c165ab64578"/>
    <p:sldId xmlns:r="http://schemas.openxmlformats.org/officeDocument/2006/relationships" id="258" r:id="Re5898f5932f045ac"/>
    <p:sldId xmlns:r="http://schemas.openxmlformats.org/officeDocument/2006/relationships" id="259" r:id="R55b6546ed14c4437"/>
    <p:sldId xmlns:r="http://schemas.openxmlformats.org/officeDocument/2006/relationships" id="260" r:id="R380b264d8c5e47db"/>
    <p:sldId xmlns:r="http://schemas.openxmlformats.org/officeDocument/2006/relationships" id="261" r:id="Rde843755dc5149af"/>
    <p:sldId xmlns:r="http://schemas.openxmlformats.org/officeDocument/2006/relationships" id="262" r:id="Rdb17dc546eb3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327d09ac042f8" /><Relationship Type="http://schemas.openxmlformats.org/officeDocument/2006/relationships/slide" Target="/ppt/slides/slide1.xml" Id="Rdd51f32aa89a4ea9" /><Relationship Type="http://schemas.openxmlformats.org/officeDocument/2006/relationships/slide" Target="/ppt/slides/slide2.xml" Id="R6fdb4c165ab64578" /><Relationship Type="http://schemas.openxmlformats.org/officeDocument/2006/relationships/slide" Target="/ppt/slides/slide3.xml" Id="Re5898f5932f045ac" /><Relationship Type="http://schemas.openxmlformats.org/officeDocument/2006/relationships/slide" Target="/ppt/slides/slide4.xml" Id="R55b6546ed14c4437" /><Relationship Type="http://schemas.openxmlformats.org/officeDocument/2006/relationships/slide" Target="/ppt/slides/slide5.xml" Id="R380b264d8c5e47db" /><Relationship Type="http://schemas.openxmlformats.org/officeDocument/2006/relationships/slide" Target="/ppt/slides/slide6.xml" Id="Rde843755dc5149af" /><Relationship Type="http://schemas.openxmlformats.org/officeDocument/2006/relationships/slide" Target="/ppt/slides/slide7.xml" Id="Rdb17dc546eb3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805f80b28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6f1c057664d18" /><Relationship Type="http://schemas.openxmlformats.org/officeDocument/2006/relationships/theme" Target="/ppt/slideMasters/theme/theme1.xml" Id="Red654c300d50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6f1c05766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2cff0506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086a5bdf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abcae55d2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8d1d5be8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772cf267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2ffe5fa7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d2b65ae75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