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7f1c74002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0267617f14514"/>
  </p:sldMasterIdLst>
  <p:sldIdLst>
    <p:sldId xmlns:r="http://schemas.openxmlformats.org/officeDocument/2006/relationships" id="256" r:id="Rfaa64db3286e4876"/>
    <p:sldId xmlns:r="http://schemas.openxmlformats.org/officeDocument/2006/relationships" id="257" r:id="Rf3fec61f8b94431c"/>
    <p:sldId xmlns:r="http://schemas.openxmlformats.org/officeDocument/2006/relationships" id="258" r:id="Rb00e0cf79cbe4abe"/>
    <p:sldId xmlns:r="http://schemas.openxmlformats.org/officeDocument/2006/relationships" id="259" r:id="R5f6264a55f544310"/>
    <p:sldId xmlns:r="http://schemas.openxmlformats.org/officeDocument/2006/relationships" id="260" r:id="R7f1e9b2b0b1440e0"/>
    <p:sldId xmlns:r="http://schemas.openxmlformats.org/officeDocument/2006/relationships" id="261" r:id="Re936913d5a174d5f"/>
    <p:sldId xmlns:r="http://schemas.openxmlformats.org/officeDocument/2006/relationships" id="262" r:id="Rd071a6e1f394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0267617f14514" /><Relationship Type="http://schemas.openxmlformats.org/officeDocument/2006/relationships/slide" Target="/ppt/slides/slide1.xml" Id="Rfaa64db3286e4876" /><Relationship Type="http://schemas.openxmlformats.org/officeDocument/2006/relationships/slide" Target="/ppt/slides/slide2.xml" Id="Rf3fec61f8b94431c" /><Relationship Type="http://schemas.openxmlformats.org/officeDocument/2006/relationships/slide" Target="/ppt/slides/slide3.xml" Id="Rb00e0cf79cbe4abe" /><Relationship Type="http://schemas.openxmlformats.org/officeDocument/2006/relationships/slide" Target="/ppt/slides/slide4.xml" Id="R5f6264a55f544310" /><Relationship Type="http://schemas.openxmlformats.org/officeDocument/2006/relationships/slide" Target="/ppt/slides/slide5.xml" Id="R7f1e9b2b0b1440e0" /><Relationship Type="http://schemas.openxmlformats.org/officeDocument/2006/relationships/slide" Target="/ppt/slides/slide6.xml" Id="Re936913d5a174d5f" /><Relationship Type="http://schemas.openxmlformats.org/officeDocument/2006/relationships/slide" Target="/ppt/slides/slide7.xml" Id="Rd071a6e1f394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b47628fe4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8bbb81084d36" /><Relationship Type="http://schemas.openxmlformats.org/officeDocument/2006/relationships/theme" Target="/ppt/slideMasters/theme/theme1.xml" Id="R4c55a3e95639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d8bbb8108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28bf6726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48746017c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d80aeccb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2ee91b64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6ab8ba0b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666a798b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d22a3f17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