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1309a5dd7a64e9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04fa71a76a1448a"/>
  </p:sldMasterIdLst>
  <p:sldIdLst>
    <p:sldId xmlns:r="http://schemas.openxmlformats.org/officeDocument/2006/relationships" id="256" r:id="R1dd6f60fde8b4e97"/>
    <p:sldId xmlns:r="http://schemas.openxmlformats.org/officeDocument/2006/relationships" id="257" r:id="R83d3874a29cf4429"/>
    <p:sldId xmlns:r="http://schemas.openxmlformats.org/officeDocument/2006/relationships" id="258" r:id="R97cf1cc11adc43a5"/>
    <p:sldId xmlns:r="http://schemas.openxmlformats.org/officeDocument/2006/relationships" id="259" r:id="Re9c5c4a179ea4162"/>
    <p:sldId xmlns:r="http://schemas.openxmlformats.org/officeDocument/2006/relationships" id="260" r:id="Re240738e63a04311"/>
    <p:sldId xmlns:r="http://schemas.openxmlformats.org/officeDocument/2006/relationships" id="261" r:id="R85ef2a6dcd8b407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04fa71a76a1448a" /><Relationship Type="http://schemas.openxmlformats.org/officeDocument/2006/relationships/slide" Target="/ppt/slides/slide1.xml" Id="R1dd6f60fde8b4e97" /><Relationship Type="http://schemas.openxmlformats.org/officeDocument/2006/relationships/slide" Target="/ppt/slides/slide2.xml" Id="R83d3874a29cf4429" /><Relationship Type="http://schemas.openxmlformats.org/officeDocument/2006/relationships/slide" Target="/ppt/slides/slide3.xml" Id="R97cf1cc11adc43a5" /><Relationship Type="http://schemas.openxmlformats.org/officeDocument/2006/relationships/slide" Target="/ppt/slides/slide4.xml" Id="Re9c5c4a179ea4162" /><Relationship Type="http://schemas.openxmlformats.org/officeDocument/2006/relationships/slide" Target="/ppt/slides/slide5.xml" Id="Re240738e63a04311" /><Relationship Type="http://schemas.openxmlformats.org/officeDocument/2006/relationships/slide" Target="/ppt/slides/slide6.xml" Id="R85ef2a6dcd8b407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2738b91e873481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7ebde20fa94062" /><Relationship Type="http://schemas.openxmlformats.org/officeDocument/2006/relationships/theme" Target="/ppt/slideMasters/theme/theme1.xml" Id="Rc32fd76b63424de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27ebde20fa9406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a6042224304a5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08f6e806774ab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ded897c0804e4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2f52383edb41c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6971456798481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ac871c439044c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KRÅKERØY REVISJON V/ANDREASSEN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KRÅKERØY REVISJON V/ANDREASSEN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KRÅKERØY REVISJON V/ANDREASSEN ble etablert [år] og holder til i Fredrikstad.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KRÅKERØY REVISJON V/ANDREASSEN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KRÅKERØY REVISJON V/ANDREASSEN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KRÅKERØY REVISJON V/ANDREASSEN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2 875 534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2 416 839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2 417 083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295 273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355 225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KRÅKERØY REVISJON V/ANDREASSEN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Mosseveien 39B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1610 Fredrikstad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pal.andreassen@krakeroyrevisjon.no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995 520 257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KRÅKERØY REVISJON V/ANDREASSEN</a:t>
            </a:r>
          </a:p>
        </p:txBody>
      </p:sp>
    </p:spTree>
  </p:cSld>
  <p:clrMapOvr>
    <a:masterClrMapping xmlns:a="http://schemas.openxmlformats.org/drawingml/2006/main"/>
  </p:clrMapOvr>
</p:sld>
</file>