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2e44c04ab449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166c106d2c49ca"/>
  </p:sldMasterIdLst>
  <p:sldIdLst>
    <p:sldId xmlns:r="http://schemas.openxmlformats.org/officeDocument/2006/relationships" id="256" r:id="Rbfbcccd4abd24385"/>
    <p:sldId xmlns:r="http://schemas.openxmlformats.org/officeDocument/2006/relationships" id="257" r:id="R0bbcd2d316b145e5"/>
    <p:sldId xmlns:r="http://schemas.openxmlformats.org/officeDocument/2006/relationships" id="258" r:id="R4dead3cb3dbf400c"/>
    <p:sldId xmlns:r="http://schemas.openxmlformats.org/officeDocument/2006/relationships" id="259" r:id="R8a76e7d74b7f4098"/>
    <p:sldId xmlns:r="http://schemas.openxmlformats.org/officeDocument/2006/relationships" id="260" r:id="Rd7d7436554034d05"/>
    <p:sldId xmlns:r="http://schemas.openxmlformats.org/officeDocument/2006/relationships" id="261" r:id="Ra81353359d2e4aa1"/>
    <p:sldId xmlns:r="http://schemas.openxmlformats.org/officeDocument/2006/relationships" id="262" r:id="R6d037fe60e0342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166c106d2c49ca" /><Relationship Type="http://schemas.openxmlformats.org/officeDocument/2006/relationships/slide" Target="/ppt/slides/slide1.xml" Id="Rbfbcccd4abd24385" /><Relationship Type="http://schemas.openxmlformats.org/officeDocument/2006/relationships/slide" Target="/ppt/slides/slide2.xml" Id="R0bbcd2d316b145e5" /><Relationship Type="http://schemas.openxmlformats.org/officeDocument/2006/relationships/slide" Target="/ppt/slides/slide3.xml" Id="R4dead3cb3dbf400c" /><Relationship Type="http://schemas.openxmlformats.org/officeDocument/2006/relationships/slide" Target="/ppt/slides/slide4.xml" Id="R8a76e7d74b7f4098" /><Relationship Type="http://schemas.openxmlformats.org/officeDocument/2006/relationships/slide" Target="/ppt/slides/slide5.xml" Id="Rd7d7436554034d05" /><Relationship Type="http://schemas.openxmlformats.org/officeDocument/2006/relationships/slide" Target="/ppt/slides/slide6.xml" Id="Ra81353359d2e4aa1" /><Relationship Type="http://schemas.openxmlformats.org/officeDocument/2006/relationships/slide" Target="/ppt/slides/slide7.xml" Id="R6d037fe60e0342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1ac9d967d545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3aeff872ca4a9b" /><Relationship Type="http://schemas.openxmlformats.org/officeDocument/2006/relationships/theme" Target="/ppt/slideMasters/theme/theme1.xml" Id="R38ad57a3098444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3aeff872ca4a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e5f82f36c40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52a4e0eb724b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31bdcace3b49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3306a6a50d49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251800138145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f10042cf74c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c98796c0394f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VIVICTA ACCOUNTING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VIVICTA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VIVICTA ACCOUNTING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VIVICTA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VIVICTA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VIVICTA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76 363 000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19 355 000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16 055 000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15 284 000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51 192 000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VIVICTA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JS BIDCO 2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VIVICTA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Sluppenvegen 17A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995 474 506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VIVICTA ACCOUNTING AS</a:t>
            </a:r>
          </a:p>
        </p:txBody>
      </p:sp>
    </p:spTree>
  </p:cSld>
  <p:clrMapOvr>
    <a:masterClrMapping xmlns:a="http://schemas.openxmlformats.org/drawingml/2006/main"/>
  </p:clrMapOvr>
</p:sld>
</file>