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e41bf6602b45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1cf5432bc740f4"/>
  </p:sldMasterIdLst>
  <p:sldIdLst>
    <p:sldId xmlns:r="http://schemas.openxmlformats.org/officeDocument/2006/relationships" id="256" r:id="R364ca41e23b346f7"/>
    <p:sldId xmlns:r="http://schemas.openxmlformats.org/officeDocument/2006/relationships" id="257" r:id="Rb788d502e9554cd3"/>
    <p:sldId xmlns:r="http://schemas.openxmlformats.org/officeDocument/2006/relationships" id="258" r:id="Rbde8234020654433"/>
    <p:sldId xmlns:r="http://schemas.openxmlformats.org/officeDocument/2006/relationships" id="259" r:id="R6fdff87bf9a340c8"/>
    <p:sldId xmlns:r="http://schemas.openxmlformats.org/officeDocument/2006/relationships" id="260" r:id="R0052db740a4a4e88"/>
    <p:sldId xmlns:r="http://schemas.openxmlformats.org/officeDocument/2006/relationships" id="261" r:id="R5046e2626df2402c"/>
    <p:sldId xmlns:r="http://schemas.openxmlformats.org/officeDocument/2006/relationships" id="262" r:id="R18a5e5149bd548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cf5432bc740f4" /><Relationship Type="http://schemas.openxmlformats.org/officeDocument/2006/relationships/slide" Target="/ppt/slides/slide1.xml" Id="R364ca41e23b346f7" /><Relationship Type="http://schemas.openxmlformats.org/officeDocument/2006/relationships/slide" Target="/ppt/slides/slide2.xml" Id="Rb788d502e9554cd3" /><Relationship Type="http://schemas.openxmlformats.org/officeDocument/2006/relationships/slide" Target="/ppt/slides/slide3.xml" Id="Rbde8234020654433" /><Relationship Type="http://schemas.openxmlformats.org/officeDocument/2006/relationships/slide" Target="/ppt/slides/slide4.xml" Id="R6fdff87bf9a340c8" /><Relationship Type="http://schemas.openxmlformats.org/officeDocument/2006/relationships/slide" Target="/ppt/slides/slide5.xml" Id="R0052db740a4a4e88" /><Relationship Type="http://schemas.openxmlformats.org/officeDocument/2006/relationships/slide" Target="/ppt/slides/slide6.xml" Id="R5046e2626df2402c" /><Relationship Type="http://schemas.openxmlformats.org/officeDocument/2006/relationships/slide" Target="/ppt/slides/slide7.xml" Id="R18a5e5149bd548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4ff695e134d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04eb6a5054ae5" /><Relationship Type="http://schemas.openxmlformats.org/officeDocument/2006/relationships/theme" Target="/ppt/slideMasters/theme/theme1.xml" Id="R71c41643c2e645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104eb6a5054a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df7dd90c147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0bf4208944c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ccd2f30c648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1860b10ae46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ba8b90312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f27f2a16749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eeba4022e49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19 069 273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9 371 484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12 176 587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RONNIE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KNUT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ØVERENG RUNE A VÅRHEIM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89 44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995 336 510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