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ee10d55eca44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e89821f90c4836"/>
  </p:sldMasterIdLst>
  <p:sldIdLst>
    <p:sldId xmlns:r="http://schemas.openxmlformats.org/officeDocument/2006/relationships" id="256" r:id="R6fb8d89cefec4ecd"/>
    <p:sldId xmlns:r="http://schemas.openxmlformats.org/officeDocument/2006/relationships" id="257" r:id="R0f4b9d274f8a4e5f"/>
    <p:sldId xmlns:r="http://schemas.openxmlformats.org/officeDocument/2006/relationships" id="258" r:id="Ree66b3c8121348c5"/>
    <p:sldId xmlns:r="http://schemas.openxmlformats.org/officeDocument/2006/relationships" id="259" r:id="R4f41c02821d54a50"/>
    <p:sldId xmlns:r="http://schemas.openxmlformats.org/officeDocument/2006/relationships" id="260" r:id="R305da3e22bc34341"/>
    <p:sldId xmlns:r="http://schemas.openxmlformats.org/officeDocument/2006/relationships" id="261" r:id="R255ba72caa1344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e89821f90c4836" /><Relationship Type="http://schemas.openxmlformats.org/officeDocument/2006/relationships/slide" Target="/ppt/slides/slide1.xml" Id="R6fb8d89cefec4ecd" /><Relationship Type="http://schemas.openxmlformats.org/officeDocument/2006/relationships/slide" Target="/ppt/slides/slide2.xml" Id="R0f4b9d274f8a4e5f" /><Relationship Type="http://schemas.openxmlformats.org/officeDocument/2006/relationships/slide" Target="/ppt/slides/slide3.xml" Id="Ree66b3c8121348c5" /><Relationship Type="http://schemas.openxmlformats.org/officeDocument/2006/relationships/slide" Target="/ppt/slides/slide4.xml" Id="R4f41c02821d54a50" /><Relationship Type="http://schemas.openxmlformats.org/officeDocument/2006/relationships/slide" Target="/ppt/slides/slide5.xml" Id="R305da3e22bc34341" /><Relationship Type="http://schemas.openxmlformats.org/officeDocument/2006/relationships/slide" Target="/ppt/slides/slide6.xml" Id="R255ba72caa1344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43c585a1bd41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0e2503d104c38" /><Relationship Type="http://schemas.openxmlformats.org/officeDocument/2006/relationships/theme" Target="/ppt/slideMasters/theme/theme1.xml" Id="Rc9d319d8abe24f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90e2503d104c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1d03e70a341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3b3f4f4f94b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e034bfc2146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364973c2141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4e388213744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b7e0112f445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SIGMA REVISJON DRAMMEN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Bjørnstjerne Bjørnsons gate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89 44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post@srd-as.no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995 336 510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DRAMMEN AS</a:t>
            </a:r>
          </a:p>
        </p:txBody>
      </p:sp>
    </p:spTree>
  </p:cSld>
  <p:clrMapOvr>
    <a:masterClrMapping xmlns:a="http://schemas.openxmlformats.org/drawingml/2006/main"/>
  </p:clrMapOvr>
</p:sld>
</file>