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9223c2272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bd62104a343fb"/>
  </p:sldMasterIdLst>
  <p:sldIdLst>
    <p:sldId xmlns:r="http://schemas.openxmlformats.org/officeDocument/2006/relationships" id="256" r:id="R51adb3df0cce4bd7"/>
    <p:sldId xmlns:r="http://schemas.openxmlformats.org/officeDocument/2006/relationships" id="257" r:id="Rdb97d1ee37364e8f"/>
    <p:sldId xmlns:r="http://schemas.openxmlformats.org/officeDocument/2006/relationships" id="258" r:id="R84b6866650eb4fc5"/>
    <p:sldId xmlns:r="http://schemas.openxmlformats.org/officeDocument/2006/relationships" id="259" r:id="Rdf8a6a91062a4a62"/>
    <p:sldId xmlns:r="http://schemas.openxmlformats.org/officeDocument/2006/relationships" id="260" r:id="R39da038884c24fe1"/>
    <p:sldId xmlns:r="http://schemas.openxmlformats.org/officeDocument/2006/relationships" id="261" r:id="Rbb9b010df92f4ebf"/>
    <p:sldId xmlns:r="http://schemas.openxmlformats.org/officeDocument/2006/relationships" id="262" r:id="R4c6396ce6b06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bd62104a343fb" /><Relationship Type="http://schemas.openxmlformats.org/officeDocument/2006/relationships/slide" Target="/ppt/slides/slide1.xml" Id="R51adb3df0cce4bd7" /><Relationship Type="http://schemas.openxmlformats.org/officeDocument/2006/relationships/slide" Target="/ppt/slides/slide2.xml" Id="Rdb97d1ee37364e8f" /><Relationship Type="http://schemas.openxmlformats.org/officeDocument/2006/relationships/slide" Target="/ppt/slides/slide3.xml" Id="R84b6866650eb4fc5" /><Relationship Type="http://schemas.openxmlformats.org/officeDocument/2006/relationships/slide" Target="/ppt/slides/slide4.xml" Id="Rdf8a6a91062a4a62" /><Relationship Type="http://schemas.openxmlformats.org/officeDocument/2006/relationships/slide" Target="/ppt/slides/slide5.xml" Id="R39da038884c24fe1" /><Relationship Type="http://schemas.openxmlformats.org/officeDocument/2006/relationships/slide" Target="/ppt/slides/slide6.xml" Id="Rbb9b010df92f4ebf" /><Relationship Type="http://schemas.openxmlformats.org/officeDocument/2006/relationships/slide" Target="/ppt/slides/slide7.xml" Id="R4c6396ce6b06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aac9f9139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e1c98ec44826" /><Relationship Type="http://schemas.openxmlformats.org/officeDocument/2006/relationships/theme" Target="/ppt/slideMasters/theme/theme1.xml" Id="R7dd5770aa70e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4e1c98ec4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bc38c84b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ac1668012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624afde67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aa3f7d3e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605d06e7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3750e5d2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701f1b51f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 GRO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