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387d3bd07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a2045827c4ead"/>
  </p:sldMasterIdLst>
  <p:sldIdLst>
    <p:sldId xmlns:r="http://schemas.openxmlformats.org/officeDocument/2006/relationships" id="256" r:id="R3314fd391cfe441b"/>
    <p:sldId xmlns:r="http://schemas.openxmlformats.org/officeDocument/2006/relationships" id="257" r:id="R5e91dd14a5bb4d80"/>
    <p:sldId xmlns:r="http://schemas.openxmlformats.org/officeDocument/2006/relationships" id="258" r:id="Re90cc5c8499b401c"/>
    <p:sldId xmlns:r="http://schemas.openxmlformats.org/officeDocument/2006/relationships" id="259" r:id="R5461640ae6544a47"/>
    <p:sldId xmlns:r="http://schemas.openxmlformats.org/officeDocument/2006/relationships" id="260" r:id="Rd0ac97f7dd04456b"/>
    <p:sldId xmlns:r="http://schemas.openxmlformats.org/officeDocument/2006/relationships" id="261" r:id="R4eb726ab24b24b03"/>
    <p:sldId xmlns:r="http://schemas.openxmlformats.org/officeDocument/2006/relationships" id="262" r:id="Rd3885601ecb6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a2045827c4ead" /><Relationship Type="http://schemas.openxmlformats.org/officeDocument/2006/relationships/slide" Target="/ppt/slides/slide1.xml" Id="R3314fd391cfe441b" /><Relationship Type="http://schemas.openxmlformats.org/officeDocument/2006/relationships/slide" Target="/ppt/slides/slide2.xml" Id="R5e91dd14a5bb4d80" /><Relationship Type="http://schemas.openxmlformats.org/officeDocument/2006/relationships/slide" Target="/ppt/slides/slide3.xml" Id="Re90cc5c8499b401c" /><Relationship Type="http://schemas.openxmlformats.org/officeDocument/2006/relationships/slide" Target="/ppt/slides/slide4.xml" Id="R5461640ae6544a47" /><Relationship Type="http://schemas.openxmlformats.org/officeDocument/2006/relationships/slide" Target="/ppt/slides/slide5.xml" Id="Rd0ac97f7dd04456b" /><Relationship Type="http://schemas.openxmlformats.org/officeDocument/2006/relationships/slide" Target="/ppt/slides/slide6.xml" Id="R4eb726ab24b24b03" /><Relationship Type="http://schemas.openxmlformats.org/officeDocument/2006/relationships/slide" Target="/ppt/slides/slide7.xml" Id="Rd3885601ecb6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5ba5daa62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e261ad4f4b36" /><Relationship Type="http://schemas.openxmlformats.org/officeDocument/2006/relationships/theme" Target="/ppt/slideMasters/theme/theme1.xml" Id="Rb1035410990a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9e261ad4f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466a01259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33014c35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721187b83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d5b6a720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3c8c980a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483f2138c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41b78bb6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