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0b1227ada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d450cec014513"/>
  </p:sldMasterIdLst>
  <p:sldIdLst>
    <p:sldId xmlns:r="http://schemas.openxmlformats.org/officeDocument/2006/relationships" id="256" r:id="R65a72c5f6e4441f2"/>
    <p:sldId xmlns:r="http://schemas.openxmlformats.org/officeDocument/2006/relationships" id="257" r:id="Rf3d473fe89e54e11"/>
    <p:sldId xmlns:r="http://schemas.openxmlformats.org/officeDocument/2006/relationships" id="258" r:id="R7d2306b05f304f0c"/>
    <p:sldId xmlns:r="http://schemas.openxmlformats.org/officeDocument/2006/relationships" id="259" r:id="R57bb140a6f7f4ec9"/>
    <p:sldId xmlns:r="http://schemas.openxmlformats.org/officeDocument/2006/relationships" id="260" r:id="R5fd3e880ce274ce4"/>
    <p:sldId xmlns:r="http://schemas.openxmlformats.org/officeDocument/2006/relationships" id="261" r:id="R57c879de9aa6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d450cec014513" /><Relationship Type="http://schemas.openxmlformats.org/officeDocument/2006/relationships/slide" Target="/ppt/slides/slide1.xml" Id="R65a72c5f6e4441f2" /><Relationship Type="http://schemas.openxmlformats.org/officeDocument/2006/relationships/slide" Target="/ppt/slides/slide2.xml" Id="Rf3d473fe89e54e11" /><Relationship Type="http://schemas.openxmlformats.org/officeDocument/2006/relationships/slide" Target="/ppt/slides/slide3.xml" Id="R7d2306b05f304f0c" /><Relationship Type="http://schemas.openxmlformats.org/officeDocument/2006/relationships/slide" Target="/ppt/slides/slide4.xml" Id="R57bb140a6f7f4ec9" /><Relationship Type="http://schemas.openxmlformats.org/officeDocument/2006/relationships/slide" Target="/ppt/slides/slide5.xml" Id="R5fd3e880ce274ce4" /><Relationship Type="http://schemas.openxmlformats.org/officeDocument/2006/relationships/slide" Target="/ppt/slides/slide6.xml" Id="R57c879de9aa6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7ce231422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5aa0f24f4431" /><Relationship Type="http://schemas.openxmlformats.org/officeDocument/2006/relationships/theme" Target="/ppt/slideMasters/theme/theme1.xml" Id="R7659960254f2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b95aa0f24f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fb5bd14e3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e0396799148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a746cf6c5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01d655338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3b92fd89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6b682da63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NLA HØGSKOLEN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NLA HØGSKOLEN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432 807 012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14 116 421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25 163 313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163 497 825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271 055 079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Skrams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