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6a4923981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d2455d89e49e2"/>
  </p:sldMasterIdLst>
  <p:sldIdLst>
    <p:sldId xmlns:r="http://schemas.openxmlformats.org/officeDocument/2006/relationships" id="256" r:id="R7fc5adc69ae24ba1"/>
    <p:sldId xmlns:r="http://schemas.openxmlformats.org/officeDocument/2006/relationships" id="257" r:id="R942a2e0611934392"/>
    <p:sldId xmlns:r="http://schemas.openxmlformats.org/officeDocument/2006/relationships" id="258" r:id="R96621fe137144cd3"/>
    <p:sldId xmlns:r="http://schemas.openxmlformats.org/officeDocument/2006/relationships" id="259" r:id="Rade9fa9e73604fa1"/>
    <p:sldId xmlns:r="http://schemas.openxmlformats.org/officeDocument/2006/relationships" id="260" r:id="Re755e622aa9f41f8"/>
    <p:sldId xmlns:r="http://schemas.openxmlformats.org/officeDocument/2006/relationships" id="261" r:id="Rfbbdaaf6d0334273"/>
    <p:sldId xmlns:r="http://schemas.openxmlformats.org/officeDocument/2006/relationships" id="262" r:id="R4b7920ab5d8d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d2455d89e49e2" /><Relationship Type="http://schemas.openxmlformats.org/officeDocument/2006/relationships/slide" Target="/ppt/slides/slide1.xml" Id="R7fc5adc69ae24ba1" /><Relationship Type="http://schemas.openxmlformats.org/officeDocument/2006/relationships/slide" Target="/ppt/slides/slide2.xml" Id="R942a2e0611934392" /><Relationship Type="http://schemas.openxmlformats.org/officeDocument/2006/relationships/slide" Target="/ppt/slides/slide3.xml" Id="R96621fe137144cd3" /><Relationship Type="http://schemas.openxmlformats.org/officeDocument/2006/relationships/slide" Target="/ppt/slides/slide4.xml" Id="Rade9fa9e73604fa1" /><Relationship Type="http://schemas.openxmlformats.org/officeDocument/2006/relationships/slide" Target="/ppt/slides/slide5.xml" Id="Re755e622aa9f41f8" /><Relationship Type="http://schemas.openxmlformats.org/officeDocument/2006/relationships/slide" Target="/ppt/slides/slide6.xml" Id="Rfbbdaaf6d0334273" /><Relationship Type="http://schemas.openxmlformats.org/officeDocument/2006/relationships/slide" Target="/ppt/slides/slide7.xml" Id="R4b7920ab5d8d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935385b18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baeeda6ff48d5" /><Relationship Type="http://schemas.openxmlformats.org/officeDocument/2006/relationships/theme" Target="/ppt/slideMasters/theme/theme1.xml" Id="R8e193cdf040e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baeeda6ff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d356ed27f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9d629abc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d839086c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23e85466f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6e078971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f6245c3e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437a754f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