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20b721573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f7811d6d54648"/>
  </p:sldMasterIdLst>
  <p:sldIdLst>
    <p:sldId xmlns:r="http://schemas.openxmlformats.org/officeDocument/2006/relationships" id="256" r:id="R4033a10414dc44b1"/>
    <p:sldId xmlns:r="http://schemas.openxmlformats.org/officeDocument/2006/relationships" id="257" r:id="Rb9eb34e11bf14944"/>
    <p:sldId xmlns:r="http://schemas.openxmlformats.org/officeDocument/2006/relationships" id="258" r:id="Rafea70230daf4e5a"/>
    <p:sldId xmlns:r="http://schemas.openxmlformats.org/officeDocument/2006/relationships" id="259" r:id="Rb3d7d451eea34348"/>
    <p:sldId xmlns:r="http://schemas.openxmlformats.org/officeDocument/2006/relationships" id="260" r:id="R02ed8832200347b2"/>
    <p:sldId xmlns:r="http://schemas.openxmlformats.org/officeDocument/2006/relationships" id="261" r:id="Rbf4b2d615c0142b0"/>
    <p:sldId xmlns:r="http://schemas.openxmlformats.org/officeDocument/2006/relationships" id="262" r:id="R430496f923fd4e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f7811d6d54648" /><Relationship Type="http://schemas.openxmlformats.org/officeDocument/2006/relationships/slide" Target="/ppt/slides/slide1.xml" Id="R4033a10414dc44b1" /><Relationship Type="http://schemas.openxmlformats.org/officeDocument/2006/relationships/slide" Target="/ppt/slides/slide2.xml" Id="Rb9eb34e11bf14944" /><Relationship Type="http://schemas.openxmlformats.org/officeDocument/2006/relationships/slide" Target="/ppt/slides/slide3.xml" Id="Rafea70230daf4e5a" /><Relationship Type="http://schemas.openxmlformats.org/officeDocument/2006/relationships/slide" Target="/ppt/slides/slide4.xml" Id="Rb3d7d451eea34348" /><Relationship Type="http://schemas.openxmlformats.org/officeDocument/2006/relationships/slide" Target="/ppt/slides/slide5.xml" Id="R02ed8832200347b2" /><Relationship Type="http://schemas.openxmlformats.org/officeDocument/2006/relationships/slide" Target="/ppt/slides/slide6.xml" Id="Rbf4b2d615c0142b0" /><Relationship Type="http://schemas.openxmlformats.org/officeDocument/2006/relationships/slide" Target="/ppt/slides/slide7.xml" Id="R430496f923fd4e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b8416c166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f029195f04407" /><Relationship Type="http://schemas.openxmlformats.org/officeDocument/2006/relationships/theme" Target="/ppt/slideMasters/theme/theme1.xml" Id="R3415c0078cd5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f029195f044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ce988f810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4a3477ac4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c36ab0b05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79454ea74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138c47208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880a7267b4c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4ed46ef5e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341 174 602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343 140 780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PÅL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Merkantilbygg A, 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994 835 831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