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41038981fc4c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b59227bc34131"/>
  </p:sldMasterIdLst>
  <p:sldIdLst>
    <p:sldId xmlns:r="http://schemas.openxmlformats.org/officeDocument/2006/relationships" id="256" r:id="R766269e4255a4d47"/>
    <p:sldId xmlns:r="http://schemas.openxmlformats.org/officeDocument/2006/relationships" id="257" r:id="Re1350611471c4fe5"/>
    <p:sldId xmlns:r="http://schemas.openxmlformats.org/officeDocument/2006/relationships" id="258" r:id="R4069bf6518654e4e"/>
    <p:sldId xmlns:r="http://schemas.openxmlformats.org/officeDocument/2006/relationships" id="259" r:id="R99ff7dfbcb014a22"/>
    <p:sldId xmlns:r="http://schemas.openxmlformats.org/officeDocument/2006/relationships" id="260" r:id="R727beaff6bac4ea7"/>
    <p:sldId xmlns:r="http://schemas.openxmlformats.org/officeDocument/2006/relationships" id="261" r:id="Rd96a7c72dc91492e"/>
    <p:sldId xmlns:r="http://schemas.openxmlformats.org/officeDocument/2006/relationships" id="262" r:id="Rc9e48be3c0be44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b59227bc34131" /><Relationship Type="http://schemas.openxmlformats.org/officeDocument/2006/relationships/slide" Target="/ppt/slides/slide1.xml" Id="R766269e4255a4d47" /><Relationship Type="http://schemas.openxmlformats.org/officeDocument/2006/relationships/slide" Target="/ppt/slides/slide2.xml" Id="Re1350611471c4fe5" /><Relationship Type="http://schemas.openxmlformats.org/officeDocument/2006/relationships/slide" Target="/ppt/slides/slide3.xml" Id="R4069bf6518654e4e" /><Relationship Type="http://schemas.openxmlformats.org/officeDocument/2006/relationships/slide" Target="/ppt/slides/slide4.xml" Id="R99ff7dfbcb014a22" /><Relationship Type="http://schemas.openxmlformats.org/officeDocument/2006/relationships/slide" Target="/ppt/slides/slide5.xml" Id="R727beaff6bac4ea7" /><Relationship Type="http://schemas.openxmlformats.org/officeDocument/2006/relationships/slide" Target="/ppt/slides/slide6.xml" Id="Rd96a7c72dc91492e" /><Relationship Type="http://schemas.openxmlformats.org/officeDocument/2006/relationships/slide" Target="/ppt/slides/slide7.xml" Id="Rc9e48be3c0be44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cd76ea27346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24e8e3f1496b" /><Relationship Type="http://schemas.openxmlformats.org/officeDocument/2006/relationships/theme" Target="/ppt/slideMasters/theme/theme1.xml" Id="R280f75ca7c8040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8f24e8e3f1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22444cde6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6901c91545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7fc205117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de95eccf4a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f31a351904b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acf2e068043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72ec50bd7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INNVÆR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133 592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2 238 983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4 241 218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INNVÆR JAN OTTO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Varen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994 764 268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INNVÆR HOLDING AS</a:t>
            </a:r>
          </a:p>
        </p:txBody>
      </p:sp>
    </p:spTree>
  </p:cSld>
  <p:clrMapOvr>
    <a:masterClrMapping xmlns:a="http://schemas.openxmlformats.org/drawingml/2006/main"/>
  </p:clrMapOvr>
</p:sld>
</file>