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860ca2695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9f19a350148f9"/>
  </p:sldMasterIdLst>
  <p:sldIdLst>
    <p:sldId xmlns:r="http://schemas.openxmlformats.org/officeDocument/2006/relationships" id="256" r:id="R4298f58c71d34de0"/>
    <p:sldId xmlns:r="http://schemas.openxmlformats.org/officeDocument/2006/relationships" id="257" r:id="R6b50d8004f834b03"/>
    <p:sldId xmlns:r="http://schemas.openxmlformats.org/officeDocument/2006/relationships" id="258" r:id="R3fbd5e0579ae4f54"/>
    <p:sldId xmlns:r="http://schemas.openxmlformats.org/officeDocument/2006/relationships" id="259" r:id="R0ee4ec090b1546e0"/>
    <p:sldId xmlns:r="http://schemas.openxmlformats.org/officeDocument/2006/relationships" id="260" r:id="R9c3b25d91b37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9f19a350148f9" /><Relationship Type="http://schemas.openxmlformats.org/officeDocument/2006/relationships/slide" Target="/ppt/slides/slide1.xml" Id="R4298f58c71d34de0" /><Relationship Type="http://schemas.openxmlformats.org/officeDocument/2006/relationships/slide" Target="/ppt/slides/slide2.xml" Id="R6b50d8004f834b03" /><Relationship Type="http://schemas.openxmlformats.org/officeDocument/2006/relationships/slide" Target="/ppt/slides/slide3.xml" Id="R3fbd5e0579ae4f54" /><Relationship Type="http://schemas.openxmlformats.org/officeDocument/2006/relationships/slide" Target="/ppt/slides/slide4.xml" Id="R0ee4ec090b1546e0" /><Relationship Type="http://schemas.openxmlformats.org/officeDocument/2006/relationships/slide" Target="/ppt/slides/slide5.xml" Id="R9c3b25d91b37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80a7fd172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f02f05374dcb" /><Relationship Type="http://schemas.openxmlformats.org/officeDocument/2006/relationships/theme" Target="/ppt/slideMasters/theme/theme1.xml" Id="R13588ccf4fe2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5f02f0537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4f35620c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56a2b46e4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01525208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63bb0bf4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0af7d5d2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