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5166e66bab45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853530c0554f46"/>
  </p:sldMasterIdLst>
  <p:sldIdLst>
    <p:sldId xmlns:r="http://schemas.openxmlformats.org/officeDocument/2006/relationships" id="256" r:id="R6afd6281ac84461d"/>
    <p:sldId xmlns:r="http://schemas.openxmlformats.org/officeDocument/2006/relationships" id="257" r:id="R65e5cc1d02e24bab"/>
    <p:sldId xmlns:r="http://schemas.openxmlformats.org/officeDocument/2006/relationships" id="258" r:id="Rb8d7030c803243bd"/>
    <p:sldId xmlns:r="http://schemas.openxmlformats.org/officeDocument/2006/relationships" id="259" r:id="R08c21667d6af4318"/>
    <p:sldId xmlns:r="http://schemas.openxmlformats.org/officeDocument/2006/relationships" id="260" r:id="Reb1c7e6e63f84ce7"/>
    <p:sldId xmlns:r="http://schemas.openxmlformats.org/officeDocument/2006/relationships" id="261" r:id="R096efe21adb74f14"/>
    <p:sldId xmlns:r="http://schemas.openxmlformats.org/officeDocument/2006/relationships" id="262" r:id="Rfdbbc81d78e34c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53530c0554f46" /><Relationship Type="http://schemas.openxmlformats.org/officeDocument/2006/relationships/slide" Target="/ppt/slides/slide1.xml" Id="R6afd6281ac84461d" /><Relationship Type="http://schemas.openxmlformats.org/officeDocument/2006/relationships/slide" Target="/ppt/slides/slide2.xml" Id="R65e5cc1d02e24bab" /><Relationship Type="http://schemas.openxmlformats.org/officeDocument/2006/relationships/slide" Target="/ppt/slides/slide3.xml" Id="Rb8d7030c803243bd" /><Relationship Type="http://schemas.openxmlformats.org/officeDocument/2006/relationships/slide" Target="/ppt/slides/slide4.xml" Id="R08c21667d6af4318" /><Relationship Type="http://schemas.openxmlformats.org/officeDocument/2006/relationships/slide" Target="/ppt/slides/slide5.xml" Id="Reb1c7e6e63f84ce7" /><Relationship Type="http://schemas.openxmlformats.org/officeDocument/2006/relationships/slide" Target="/ppt/slides/slide6.xml" Id="R096efe21adb74f14" /><Relationship Type="http://schemas.openxmlformats.org/officeDocument/2006/relationships/slide" Target="/ppt/slides/slide7.xml" Id="Rfdbbc81d78e34c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2ec363def943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8c5e67da14045" /><Relationship Type="http://schemas.openxmlformats.org/officeDocument/2006/relationships/theme" Target="/ppt/slideMasters/theme/theme1.xml" Id="Rc416450d443a4c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d8c5e67da140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665b2815f49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8dfac0d8249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f724697b448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414852f0840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9c48b4f6449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bc46b3ece42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bf9629c0242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10 847 726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10 458 657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10 210 743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202 106 022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202 384 814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ANDERS GUDMUND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994 700 111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