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a7545b0da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b4242efb242a2"/>
  </p:sldMasterIdLst>
  <p:sldIdLst>
    <p:sldId xmlns:r="http://schemas.openxmlformats.org/officeDocument/2006/relationships" id="256" r:id="Rdf20cb87e36d41d5"/>
    <p:sldId xmlns:r="http://schemas.openxmlformats.org/officeDocument/2006/relationships" id="257" r:id="Rbaed133171494d52"/>
    <p:sldId xmlns:r="http://schemas.openxmlformats.org/officeDocument/2006/relationships" id="258" r:id="R3f29b47f267e4ec5"/>
    <p:sldId xmlns:r="http://schemas.openxmlformats.org/officeDocument/2006/relationships" id="259" r:id="Rbbead4b2b8c14804"/>
    <p:sldId xmlns:r="http://schemas.openxmlformats.org/officeDocument/2006/relationships" id="260" r:id="Rf2af35dcb6884782"/>
    <p:sldId xmlns:r="http://schemas.openxmlformats.org/officeDocument/2006/relationships" id="261" r:id="R565325a6a2d445db"/>
    <p:sldId xmlns:r="http://schemas.openxmlformats.org/officeDocument/2006/relationships" id="262" r:id="R49b6b00a401648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b4242efb242a2" /><Relationship Type="http://schemas.openxmlformats.org/officeDocument/2006/relationships/slide" Target="/ppt/slides/slide1.xml" Id="Rdf20cb87e36d41d5" /><Relationship Type="http://schemas.openxmlformats.org/officeDocument/2006/relationships/slide" Target="/ppt/slides/slide2.xml" Id="Rbaed133171494d52" /><Relationship Type="http://schemas.openxmlformats.org/officeDocument/2006/relationships/slide" Target="/ppt/slides/slide3.xml" Id="R3f29b47f267e4ec5" /><Relationship Type="http://schemas.openxmlformats.org/officeDocument/2006/relationships/slide" Target="/ppt/slides/slide4.xml" Id="Rbbead4b2b8c14804" /><Relationship Type="http://schemas.openxmlformats.org/officeDocument/2006/relationships/slide" Target="/ppt/slides/slide5.xml" Id="Rf2af35dcb6884782" /><Relationship Type="http://schemas.openxmlformats.org/officeDocument/2006/relationships/slide" Target="/ppt/slides/slide6.xml" Id="R565325a6a2d445db" /><Relationship Type="http://schemas.openxmlformats.org/officeDocument/2006/relationships/slide" Target="/ppt/slides/slide7.xml" Id="R49b6b00a401648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6e08b4d5b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2c68e7bcf4610" /><Relationship Type="http://schemas.openxmlformats.org/officeDocument/2006/relationships/theme" Target="/ppt/slideMasters/theme/theme1.xml" Id="R98fc7f19f1b4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2c68e7bcf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88d8cd5db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bf9b0412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00edb41e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d4c16308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8b1989a0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1832203f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d1670de0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