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127ce20e4945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60a97bf2b341fb"/>
  </p:sldMasterIdLst>
  <p:sldIdLst>
    <p:sldId xmlns:r="http://schemas.openxmlformats.org/officeDocument/2006/relationships" id="256" r:id="R45ae7326548b4c57"/>
    <p:sldId xmlns:r="http://schemas.openxmlformats.org/officeDocument/2006/relationships" id="257" r:id="R1b30bf172c6d4c9b"/>
    <p:sldId xmlns:r="http://schemas.openxmlformats.org/officeDocument/2006/relationships" id="258" r:id="R055deb76fcbc46bc"/>
    <p:sldId xmlns:r="http://schemas.openxmlformats.org/officeDocument/2006/relationships" id="259" r:id="Rf5890a1bd60e49ab"/>
    <p:sldId xmlns:r="http://schemas.openxmlformats.org/officeDocument/2006/relationships" id="260" r:id="R769ae4a0c56848d6"/>
    <p:sldId xmlns:r="http://schemas.openxmlformats.org/officeDocument/2006/relationships" id="261" r:id="Rdacf9439da2e4316"/>
    <p:sldId xmlns:r="http://schemas.openxmlformats.org/officeDocument/2006/relationships" id="262" r:id="R42e7a0dde48846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0a97bf2b341fb" /><Relationship Type="http://schemas.openxmlformats.org/officeDocument/2006/relationships/slide" Target="/ppt/slides/slide1.xml" Id="R45ae7326548b4c57" /><Relationship Type="http://schemas.openxmlformats.org/officeDocument/2006/relationships/slide" Target="/ppt/slides/slide2.xml" Id="R1b30bf172c6d4c9b" /><Relationship Type="http://schemas.openxmlformats.org/officeDocument/2006/relationships/slide" Target="/ppt/slides/slide3.xml" Id="R055deb76fcbc46bc" /><Relationship Type="http://schemas.openxmlformats.org/officeDocument/2006/relationships/slide" Target="/ppt/slides/slide4.xml" Id="Rf5890a1bd60e49ab" /><Relationship Type="http://schemas.openxmlformats.org/officeDocument/2006/relationships/slide" Target="/ppt/slides/slide5.xml" Id="R769ae4a0c56848d6" /><Relationship Type="http://schemas.openxmlformats.org/officeDocument/2006/relationships/slide" Target="/ppt/slides/slide6.xml" Id="Rdacf9439da2e4316" /><Relationship Type="http://schemas.openxmlformats.org/officeDocument/2006/relationships/slide" Target="/ppt/slides/slide7.xml" Id="R42e7a0dde48846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d5a81b8874e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7ba072a574172" /><Relationship Type="http://schemas.openxmlformats.org/officeDocument/2006/relationships/theme" Target="/ppt/slideMasters/theme/theme1.xml" Id="Rd2da98f847fe48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37ba072a5741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c6513b31a43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d322ebf5442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5e8c7fade4e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9c0fd83964c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64a38f46942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7d7f4e41d4a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814a5a09941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PHØNIKS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PHØNIKS INVEST AS ble etablert [år] og holder til i Atrå.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212 310 619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218 748 251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219 647 250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RONGSJORD BERIT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 JONAS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 KARI RONGSJORD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 WIIL RONGSJORD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Marumsrudgrenda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3656 Atrå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994 697 323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