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b4ce70b5a64b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5a525435c94952"/>
  </p:sldMasterIdLst>
  <p:sldIdLst>
    <p:sldId xmlns:r="http://schemas.openxmlformats.org/officeDocument/2006/relationships" id="256" r:id="Rac26447b0cb64902"/>
    <p:sldId xmlns:r="http://schemas.openxmlformats.org/officeDocument/2006/relationships" id="257" r:id="R7eb531c2822c4b88"/>
    <p:sldId xmlns:r="http://schemas.openxmlformats.org/officeDocument/2006/relationships" id="258" r:id="Rc0795e31b9c84c6b"/>
    <p:sldId xmlns:r="http://schemas.openxmlformats.org/officeDocument/2006/relationships" id="259" r:id="Rd6693dd7fe9a49b7"/>
    <p:sldId xmlns:r="http://schemas.openxmlformats.org/officeDocument/2006/relationships" id="260" r:id="Rd40ad03f170e4f80"/>
    <p:sldId xmlns:r="http://schemas.openxmlformats.org/officeDocument/2006/relationships" id="261" r:id="Rfc645d6cf4794a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5a525435c94952" /><Relationship Type="http://schemas.openxmlformats.org/officeDocument/2006/relationships/slide" Target="/ppt/slides/slide1.xml" Id="Rac26447b0cb64902" /><Relationship Type="http://schemas.openxmlformats.org/officeDocument/2006/relationships/slide" Target="/ppt/slides/slide2.xml" Id="R7eb531c2822c4b88" /><Relationship Type="http://schemas.openxmlformats.org/officeDocument/2006/relationships/slide" Target="/ppt/slides/slide3.xml" Id="Rc0795e31b9c84c6b" /><Relationship Type="http://schemas.openxmlformats.org/officeDocument/2006/relationships/slide" Target="/ppt/slides/slide4.xml" Id="Rd6693dd7fe9a49b7" /><Relationship Type="http://schemas.openxmlformats.org/officeDocument/2006/relationships/slide" Target="/ppt/slides/slide5.xml" Id="Rd40ad03f170e4f80" /><Relationship Type="http://schemas.openxmlformats.org/officeDocument/2006/relationships/slide" Target="/ppt/slides/slide6.xml" Id="Rfc645d6cf4794a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b6a2970d104a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62e277aa24066" /><Relationship Type="http://schemas.openxmlformats.org/officeDocument/2006/relationships/theme" Target="/ppt/slideMasters/theme/theme1.xml" Id="Ra69961f4e3e946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062e277aa240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a08ecd56942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5744708c949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c90f069f844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0b113eef54f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8c69b8b1143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f099c652f4a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PHØNIKS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Marumsrudgrenda 105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3656 Atrå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994 697 323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