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431cf0863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9f5e877744e86"/>
  </p:sldMasterIdLst>
  <p:sldIdLst>
    <p:sldId xmlns:r="http://schemas.openxmlformats.org/officeDocument/2006/relationships" id="256" r:id="R46777048b5194fdf"/>
    <p:sldId xmlns:r="http://schemas.openxmlformats.org/officeDocument/2006/relationships" id="257" r:id="R85ea18efa33d4f1d"/>
    <p:sldId xmlns:r="http://schemas.openxmlformats.org/officeDocument/2006/relationships" id="258" r:id="R8df88349d8d2418e"/>
    <p:sldId xmlns:r="http://schemas.openxmlformats.org/officeDocument/2006/relationships" id="259" r:id="R8593167382024bd8"/>
    <p:sldId xmlns:r="http://schemas.openxmlformats.org/officeDocument/2006/relationships" id="260" r:id="R61dac0bc6bab4531"/>
    <p:sldId xmlns:r="http://schemas.openxmlformats.org/officeDocument/2006/relationships" id="261" r:id="R85f0bb330f1d4424"/>
    <p:sldId xmlns:r="http://schemas.openxmlformats.org/officeDocument/2006/relationships" id="262" r:id="R20b1d0556d4e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9f5e877744e86" /><Relationship Type="http://schemas.openxmlformats.org/officeDocument/2006/relationships/slide" Target="/ppt/slides/slide1.xml" Id="R46777048b5194fdf" /><Relationship Type="http://schemas.openxmlformats.org/officeDocument/2006/relationships/slide" Target="/ppt/slides/slide2.xml" Id="R85ea18efa33d4f1d" /><Relationship Type="http://schemas.openxmlformats.org/officeDocument/2006/relationships/slide" Target="/ppt/slides/slide3.xml" Id="R8df88349d8d2418e" /><Relationship Type="http://schemas.openxmlformats.org/officeDocument/2006/relationships/slide" Target="/ppt/slides/slide4.xml" Id="R8593167382024bd8" /><Relationship Type="http://schemas.openxmlformats.org/officeDocument/2006/relationships/slide" Target="/ppt/slides/slide5.xml" Id="R61dac0bc6bab4531" /><Relationship Type="http://schemas.openxmlformats.org/officeDocument/2006/relationships/slide" Target="/ppt/slides/slide6.xml" Id="R85f0bb330f1d4424" /><Relationship Type="http://schemas.openxmlformats.org/officeDocument/2006/relationships/slide" Target="/ppt/slides/slide7.xml" Id="R20b1d0556d4e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854b08fe1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fc83898c7463b" /><Relationship Type="http://schemas.openxmlformats.org/officeDocument/2006/relationships/theme" Target="/ppt/slideMasters/theme/theme1.xml" Id="R331e9ccc2be6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fc83898c7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2272788a940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bf84fa82b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c274973d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b627e14ba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a0faa7f0e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80e4c13e8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a1a2ec421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2 764 573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Naustvikvegen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994 631 918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