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3133dcc52e4b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0eac53ba7d4d23"/>
  </p:sldMasterIdLst>
  <p:sldIdLst>
    <p:sldId xmlns:r="http://schemas.openxmlformats.org/officeDocument/2006/relationships" id="256" r:id="R77c17404dae34650"/>
    <p:sldId xmlns:r="http://schemas.openxmlformats.org/officeDocument/2006/relationships" id="257" r:id="R639b5d935a974b3d"/>
    <p:sldId xmlns:r="http://schemas.openxmlformats.org/officeDocument/2006/relationships" id="258" r:id="Rcec92e96f0934fc3"/>
    <p:sldId xmlns:r="http://schemas.openxmlformats.org/officeDocument/2006/relationships" id="259" r:id="R1bf0c2f6e7f84723"/>
    <p:sldId xmlns:r="http://schemas.openxmlformats.org/officeDocument/2006/relationships" id="260" r:id="R03459a8036a04919"/>
    <p:sldId xmlns:r="http://schemas.openxmlformats.org/officeDocument/2006/relationships" id="261" r:id="Rec683851499c4831"/>
    <p:sldId xmlns:r="http://schemas.openxmlformats.org/officeDocument/2006/relationships" id="262" r:id="R6a5e8a9800ca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eac53ba7d4d23" /><Relationship Type="http://schemas.openxmlformats.org/officeDocument/2006/relationships/slide" Target="/ppt/slides/slide1.xml" Id="R77c17404dae34650" /><Relationship Type="http://schemas.openxmlformats.org/officeDocument/2006/relationships/slide" Target="/ppt/slides/slide2.xml" Id="R639b5d935a974b3d" /><Relationship Type="http://schemas.openxmlformats.org/officeDocument/2006/relationships/slide" Target="/ppt/slides/slide3.xml" Id="Rcec92e96f0934fc3" /><Relationship Type="http://schemas.openxmlformats.org/officeDocument/2006/relationships/slide" Target="/ppt/slides/slide4.xml" Id="R1bf0c2f6e7f84723" /><Relationship Type="http://schemas.openxmlformats.org/officeDocument/2006/relationships/slide" Target="/ppt/slides/slide5.xml" Id="R03459a8036a04919" /><Relationship Type="http://schemas.openxmlformats.org/officeDocument/2006/relationships/slide" Target="/ppt/slides/slide6.xml" Id="Rec683851499c4831" /><Relationship Type="http://schemas.openxmlformats.org/officeDocument/2006/relationships/slide" Target="/ppt/slides/slide7.xml" Id="R6a5e8a9800ca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90c2a875cc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c1d8769a543cb" /><Relationship Type="http://schemas.openxmlformats.org/officeDocument/2006/relationships/theme" Target="/ppt/slideMasters/theme/theme1.xml" Id="R1a46a71101f94f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c1d8769a543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6b433eecd41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94f964932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66fd0bd7740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72101874248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c2afb2f394c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cc8c1a039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5c9e0901a4a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CITOMEDIA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CITOMEDIA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601 431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2 821 229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3 734 651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KRISTIAN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Alf Kristian Amundsen, Østagløttveien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faktura@citomedia.no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994 560 115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CITOMEDIA AS</a:t>
            </a:r>
          </a:p>
        </p:txBody>
      </p:sp>
    </p:spTree>
  </p:cSld>
  <p:clrMapOvr>
    <a:masterClrMapping xmlns:a="http://schemas.openxmlformats.org/drawingml/2006/main"/>
  </p:clrMapOvr>
</p:sld>
</file>