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ccae7636fd46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e334a48ad9449a"/>
  </p:sldMasterIdLst>
  <p:sldIdLst>
    <p:sldId xmlns:r="http://schemas.openxmlformats.org/officeDocument/2006/relationships" id="256" r:id="R0d4a181c683f4c1d"/>
    <p:sldId xmlns:r="http://schemas.openxmlformats.org/officeDocument/2006/relationships" id="257" r:id="R6862b5a19fa74af6"/>
    <p:sldId xmlns:r="http://schemas.openxmlformats.org/officeDocument/2006/relationships" id="258" r:id="Rec9ad359330b4839"/>
    <p:sldId xmlns:r="http://schemas.openxmlformats.org/officeDocument/2006/relationships" id="259" r:id="R7f201b9a3680405b"/>
    <p:sldId xmlns:r="http://schemas.openxmlformats.org/officeDocument/2006/relationships" id="260" r:id="Rf63dbdb5925f428f"/>
    <p:sldId xmlns:r="http://schemas.openxmlformats.org/officeDocument/2006/relationships" id="261" r:id="R65652c6b1fa04e60"/>
    <p:sldId xmlns:r="http://schemas.openxmlformats.org/officeDocument/2006/relationships" id="262" r:id="R01fe0a82120e40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e334a48ad9449a" /><Relationship Type="http://schemas.openxmlformats.org/officeDocument/2006/relationships/slide" Target="/ppt/slides/slide1.xml" Id="R0d4a181c683f4c1d" /><Relationship Type="http://schemas.openxmlformats.org/officeDocument/2006/relationships/slide" Target="/ppt/slides/slide2.xml" Id="R6862b5a19fa74af6" /><Relationship Type="http://schemas.openxmlformats.org/officeDocument/2006/relationships/slide" Target="/ppt/slides/slide3.xml" Id="Rec9ad359330b4839" /><Relationship Type="http://schemas.openxmlformats.org/officeDocument/2006/relationships/slide" Target="/ppt/slides/slide4.xml" Id="R7f201b9a3680405b" /><Relationship Type="http://schemas.openxmlformats.org/officeDocument/2006/relationships/slide" Target="/ppt/slides/slide5.xml" Id="Rf63dbdb5925f428f" /><Relationship Type="http://schemas.openxmlformats.org/officeDocument/2006/relationships/slide" Target="/ppt/slides/slide6.xml" Id="R65652c6b1fa04e60" /><Relationship Type="http://schemas.openxmlformats.org/officeDocument/2006/relationships/slide" Target="/ppt/slides/slide7.xml" Id="R01fe0a82120e40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8441da899347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bde2090af4484" /><Relationship Type="http://schemas.openxmlformats.org/officeDocument/2006/relationships/theme" Target="/ppt/slideMasters/theme/theme1.xml" Id="Re6071186d60c4a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bbde2090af44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740cf129b43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f1442b81944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df208310343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125f3955a43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d1202489f42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0c3f1f37a42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74ef0629748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LOOP VENTURES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LOOP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LOOP VENTURES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LOOP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LOOP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LOOP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−343 443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2 861 571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3 834 332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3 966 499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LOOP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ØSTMO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LOOP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Tyslevveien 65A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www.loopventures.no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994 395 807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LOOP VENTURES AS</a:t>
            </a:r>
          </a:p>
        </p:txBody>
      </p:sp>
    </p:spTree>
  </p:cSld>
  <p:clrMapOvr>
    <a:masterClrMapping xmlns:a="http://schemas.openxmlformats.org/drawingml/2006/main"/>
  </p:clrMapOvr>
</p:sld>
</file>