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b256e3551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384bf85374167"/>
  </p:sldMasterIdLst>
  <p:sldIdLst>
    <p:sldId xmlns:r="http://schemas.openxmlformats.org/officeDocument/2006/relationships" id="256" r:id="Rb3ae8bcd903f420c"/>
    <p:sldId xmlns:r="http://schemas.openxmlformats.org/officeDocument/2006/relationships" id="257" r:id="Rf37f37aed6d241ab"/>
    <p:sldId xmlns:r="http://schemas.openxmlformats.org/officeDocument/2006/relationships" id="258" r:id="R46689bc61b6248c1"/>
    <p:sldId xmlns:r="http://schemas.openxmlformats.org/officeDocument/2006/relationships" id="259" r:id="Rb853b440867e4fb6"/>
    <p:sldId xmlns:r="http://schemas.openxmlformats.org/officeDocument/2006/relationships" id="260" r:id="Rc3754f87e7fd4567"/>
    <p:sldId xmlns:r="http://schemas.openxmlformats.org/officeDocument/2006/relationships" id="261" r:id="R9016f687d749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384bf85374167" /><Relationship Type="http://schemas.openxmlformats.org/officeDocument/2006/relationships/slide" Target="/ppt/slides/slide1.xml" Id="Rb3ae8bcd903f420c" /><Relationship Type="http://schemas.openxmlformats.org/officeDocument/2006/relationships/slide" Target="/ppt/slides/slide2.xml" Id="Rf37f37aed6d241ab" /><Relationship Type="http://schemas.openxmlformats.org/officeDocument/2006/relationships/slide" Target="/ppt/slides/slide3.xml" Id="R46689bc61b6248c1" /><Relationship Type="http://schemas.openxmlformats.org/officeDocument/2006/relationships/slide" Target="/ppt/slides/slide4.xml" Id="Rb853b440867e4fb6" /><Relationship Type="http://schemas.openxmlformats.org/officeDocument/2006/relationships/slide" Target="/ppt/slides/slide5.xml" Id="Rc3754f87e7fd4567" /><Relationship Type="http://schemas.openxmlformats.org/officeDocument/2006/relationships/slide" Target="/ppt/slides/slide6.xml" Id="R9016f687d749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e859eb762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c72a4eea9483b" /><Relationship Type="http://schemas.openxmlformats.org/officeDocument/2006/relationships/theme" Target="/ppt/slideMasters/theme/theme1.xml" Id="Rc3e9d9b35ee9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c72a4eea9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f24cc0614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a35a0380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2d8adb54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808fafa0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4c835097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96a8bf5a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