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4885b436cb4e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52289caad44e26"/>
  </p:sldMasterIdLst>
  <p:sldIdLst>
    <p:sldId xmlns:r="http://schemas.openxmlformats.org/officeDocument/2006/relationships" id="256" r:id="Rb6304fa52cec40cd"/>
    <p:sldId xmlns:r="http://schemas.openxmlformats.org/officeDocument/2006/relationships" id="257" r:id="R2d34133f5e9b4470"/>
    <p:sldId xmlns:r="http://schemas.openxmlformats.org/officeDocument/2006/relationships" id="258" r:id="Ra253111964364db3"/>
    <p:sldId xmlns:r="http://schemas.openxmlformats.org/officeDocument/2006/relationships" id="259" r:id="R05fb95166ff04372"/>
    <p:sldId xmlns:r="http://schemas.openxmlformats.org/officeDocument/2006/relationships" id="260" r:id="Rd72f0d1cc8eb42a7"/>
    <p:sldId xmlns:r="http://schemas.openxmlformats.org/officeDocument/2006/relationships" id="261" r:id="R9e45569152db4cf3"/>
    <p:sldId xmlns:r="http://schemas.openxmlformats.org/officeDocument/2006/relationships" id="262" r:id="Rfc278e85ebb641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2289caad44e26" /><Relationship Type="http://schemas.openxmlformats.org/officeDocument/2006/relationships/slide" Target="/ppt/slides/slide1.xml" Id="Rb6304fa52cec40cd" /><Relationship Type="http://schemas.openxmlformats.org/officeDocument/2006/relationships/slide" Target="/ppt/slides/slide2.xml" Id="R2d34133f5e9b4470" /><Relationship Type="http://schemas.openxmlformats.org/officeDocument/2006/relationships/slide" Target="/ppt/slides/slide3.xml" Id="Ra253111964364db3" /><Relationship Type="http://schemas.openxmlformats.org/officeDocument/2006/relationships/slide" Target="/ppt/slides/slide4.xml" Id="R05fb95166ff04372" /><Relationship Type="http://schemas.openxmlformats.org/officeDocument/2006/relationships/slide" Target="/ppt/slides/slide5.xml" Id="Rd72f0d1cc8eb42a7" /><Relationship Type="http://schemas.openxmlformats.org/officeDocument/2006/relationships/slide" Target="/ppt/slides/slide6.xml" Id="R9e45569152db4cf3" /><Relationship Type="http://schemas.openxmlformats.org/officeDocument/2006/relationships/slide" Target="/ppt/slides/slide7.xml" Id="Rfc278e85ebb641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69cec198a48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de86eae5447b3" /><Relationship Type="http://schemas.openxmlformats.org/officeDocument/2006/relationships/theme" Target="/ppt/slideMasters/theme/theme1.xml" Id="R1c7f3e9fac174f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3de86eae5447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ba3e5023949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8acc50dc747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b681cc2094d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f4b8d0a0245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90eface9c4a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10f4b23d542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054017c8549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MOORE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MOORE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2 759 265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MOORE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Tullins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15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994 021 389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CONSULTING AS</a:t>
            </a:r>
          </a:p>
        </p:txBody>
      </p:sp>
    </p:spTree>
  </p:cSld>
  <p:clrMapOvr>
    <a:masterClrMapping xmlns:a="http://schemas.openxmlformats.org/drawingml/2006/main"/>
  </p:clrMapOvr>
</p:sld>
</file>