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a8ce31767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1dd84597d4fab"/>
  </p:sldMasterIdLst>
  <p:sldIdLst>
    <p:sldId xmlns:r="http://schemas.openxmlformats.org/officeDocument/2006/relationships" id="256" r:id="R9cc25dbf531141ed"/>
    <p:sldId xmlns:r="http://schemas.openxmlformats.org/officeDocument/2006/relationships" id="257" r:id="Rfac1fc7c54b54a9e"/>
    <p:sldId xmlns:r="http://schemas.openxmlformats.org/officeDocument/2006/relationships" id="258" r:id="R9ed49f591f664fb6"/>
    <p:sldId xmlns:r="http://schemas.openxmlformats.org/officeDocument/2006/relationships" id="259" r:id="Ra6f8a7d4f1674c9b"/>
    <p:sldId xmlns:r="http://schemas.openxmlformats.org/officeDocument/2006/relationships" id="260" r:id="Rd570b5c6b9cc466b"/>
    <p:sldId xmlns:r="http://schemas.openxmlformats.org/officeDocument/2006/relationships" id="261" r:id="R7e58bc17532f4fc9"/>
    <p:sldId xmlns:r="http://schemas.openxmlformats.org/officeDocument/2006/relationships" id="262" r:id="R2b0b2a6d4068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1dd84597d4fab" /><Relationship Type="http://schemas.openxmlformats.org/officeDocument/2006/relationships/slide" Target="/ppt/slides/slide1.xml" Id="R9cc25dbf531141ed" /><Relationship Type="http://schemas.openxmlformats.org/officeDocument/2006/relationships/slide" Target="/ppt/slides/slide2.xml" Id="Rfac1fc7c54b54a9e" /><Relationship Type="http://schemas.openxmlformats.org/officeDocument/2006/relationships/slide" Target="/ppt/slides/slide3.xml" Id="R9ed49f591f664fb6" /><Relationship Type="http://schemas.openxmlformats.org/officeDocument/2006/relationships/slide" Target="/ppt/slides/slide4.xml" Id="Ra6f8a7d4f1674c9b" /><Relationship Type="http://schemas.openxmlformats.org/officeDocument/2006/relationships/slide" Target="/ppt/slides/slide5.xml" Id="Rd570b5c6b9cc466b" /><Relationship Type="http://schemas.openxmlformats.org/officeDocument/2006/relationships/slide" Target="/ppt/slides/slide6.xml" Id="R7e58bc17532f4fc9" /><Relationship Type="http://schemas.openxmlformats.org/officeDocument/2006/relationships/slide" Target="/ppt/slides/slide7.xml" Id="R2b0b2a6d4068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a9f500172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e217e37134c29" /><Relationship Type="http://schemas.openxmlformats.org/officeDocument/2006/relationships/theme" Target="/ppt/slideMasters/theme/theme1.xml" Id="R5986208e3b4d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e217e3713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2653e046a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e72db6615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7a4c55cd7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0099b470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fab7781b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951728a0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43fe0b0f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