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f0ca3fb801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1c8df90ba54876"/>
  </p:sldMasterIdLst>
  <p:sldIdLst>
    <p:sldId xmlns:r="http://schemas.openxmlformats.org/officeDocument/2006/relationships" id="256" r:id="R01cdbbf4ea50422d"/>
    <p:sldId xmlns:r="http://schemas.openxmlformats.org/officeDocument/2006/relationships" id="257" r:id="Rd075615054c6452c"/>
    <p:sldId xmlns:r="http://schemas.openxmlformats.org/officeDocument/2006/relationships" id="258" r:id="R0490c08aa66d4088"/>
    <p:sldId xmlns:r="http://schemas.openxmlformats.org/officeDocument/2006/relationships" id="259" r:id="Rf86b6333614048e3"/>
    <p:sldId xmlns:r="http://schemas.openxmlformats.org/officeDocument/2006/relationships" id="260" r:id="R2c9504b572374b31"/>
    <p:sldId xmlns:r="http://schemas.openxmlformats.org/officeDocument/2006/relationships" id="261" r:id="R11cf916c03f74a98"/>
    <p:sldId xmlns:r="http://schemas.openxmlformats.org/officeDocument/2006/relationships" id="262" r:id="R228af5061ced46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c8df90ba54876" /><Relationship Type="http://schemas.openxmlformats.org/officeDocument/2006/relationships/slide" Target="/ppt/slides/slide1.xml" Id="R01cdbbf4ea50422d" /><Relationship Type="http://schemas.openxmlformats.org/officeDocument/2006/relationships/slide" Target="/ppt/slides/slide2.xml" Id="Rd075615054c6452c" /><Relationship Type="http://schemas.openxmlformats.org/officeDocument/2006/relationships/slide" Target="/ppt/slides/slide3.xml" Id="R0490c08aa66d4088" /><Relationship Type="http://schemas.openxmlformats.org/officeDocument/2006/relationships/slide" Target="/ppt/slides/slide4.xml" Id="Rf86b6333614048e3" /><Relationship Type="http://schemas.openxmlformats.org/officeDocument/2006/relationships/slide" Target="/ppt/slides/slide5.xml" Id="R2c9504b572374b31" /><Relationship Type="http://schemas.openxmlformats.org/officeDocument/2006/relationships/slide" Target="/ppt/slides/slide6.xml" Id="R11cf916c03f74a98" /><Relationship Type="http://schemas.openxmlformats.org/officeDocument/2006/relationships/slide" Target="/ppt/slides/slide7.xml" Id="R228af5061ced46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7a4a36d214e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ed9b87624359" /><Relationship Type="http://schemas.openxmlformats.org/officeDocument/2006/relationships/theme" Target="/ppt/slideMasters/theme/theme1.xml" Id="Rdf932476f3e341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eed9b876243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2b6649986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0f4ad0a004b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451c8ee9b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9a1abfe00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1eab59af1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4a669928c40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ec0a96ee744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ROMADA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ROMADA INVEST AS ble etablert [år] og holder til i Kurland.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11 808 142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14 823 296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14 867 459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RUGTVEDT MORTEN ROGNSTAD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Rugtvedt, Kurlandsåsen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1479 Kurland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morten@myrdahl-sveen.no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993 971 715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