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eb305fcbc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d56bd6e384bfb"/>
  </p:sldMasterIdLst>
  <p:sldIdLst>
    <p:sldId xmlns:r="http://schemas.openxmlformats.org/officeDocument/2006/relationships" id="256" r:id="Rb6992cfd616d4dcb"/>
    <p:sldId xmlns:r="http://schemas.openxmlformats.org/officeDocument/2006/relationships" id="257" r:id="Rafb0af93e97548bb"/>
    <p:sldId xmlns:r="http://schemas.openxmlformats.org/officeDocument/2006/relationships" id="258" r:id="R79c2503c770a43f0"/>
    <p:sldId xmlns:r="http://schemas.openxmlformats.org/officeDocument/2006/relationships" id="259" r:id="Rea96475ac4134669"/>
    <p:sldId xmlns:r="http://schemas.openxmlformats.org/officeDocument/2006/relationships" id="260" r:id="R5e5bf33e66604da4"/>
    <p:sldId xmlns:r="http://schemas.openxmlformats.org/officeDocument/2006/relationships" id="261" r:id="R59b268e6b53d4fe5"/>
    <p:sldId xmlns:r="http://schemas.openxmlformats.org/officeDocument/2006/relationships" id="262" r:id="R99da9985c310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d56bd6e384bfb" /><Relationship Type="http://schemas.openxmlformats.org/officeDocument/2006/relationships/slide" Target="/ppt/slides/slide1.xml" Id="Rb6992cfd616d4dcb" /><Relationship Type="http://schemas.openxmlformats.org/officeDocument/2006/relationships/slide" Target="/ppt/slides/slide2.xml" Id="Rafb0af93e97548bb" /><Relationship Type="http://schemas.openxmlformats.org/officeDocument/2006/relationships/slide" Target="/ppt/slides/slide3.xml" Id="R79c2503c770a43f0" /><Relationship Type="http://schemas.openxmlformats.org/officeDocument/2006/relationships/slide" Target="/ppt/slides/slide4.xml" Id="Rea96475ac4134669" /><Relationship Type="http://schemas.openxmlformats.org/officeDocument/2006/relationships/slide" Target="/ppt/slides/slide5.xml" Id="R5e5bf33e66604da4" /><Relationship Type="http://schemas.openxmlformats.org/officeDocument/2006/relationships/slide" Target="/ppt/slides/slide6.xml" Id="R59b268e6b53d4fe5" /><Relationship Type="http://schemas.openxmlformats.org/officeDocument/2006/relationships/slide" Target="/ppt/slides/slide7.xml" Id="R99da9985c310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c8323f9ce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0c3feb7c548fe" /><Relationship Type="http://schemas.openxmlformats.org/officeDocument/2006/relationships/theme" Target="/ppt/slideMasters/theme/theme1.xml" Id="R9005c4816ad6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0c3feb7c5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3a86ddfd94d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b160c2906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51371d5a3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867205b75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139ec7c0b48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41ebb59d14e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badb13707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993 853 712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