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b14cb36e0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61649f0234286"/>
  </p:sldMasterIdLst>
  <p:sldIdLst>
    <p:sldId xmlns:r="http://schemas.openxmlformats.org/officeDocument/2006/relationships" id="256" r:id="Rf7660b9abadd449b"/>
    <p:sldId xmlns:r="http://schemas.openxmlformats.org/officeDocument/2006/relationships" id="257" r:id="R86caa7ce07e24c8d"/>
    <p:sldId xmlns:r="http://schemas.openxmlformats.org/officeDocument/2006/relationships" id="258" r:id="R4cd5dfa935b346fc"/>
    <p:sldId xmlns:r="http://schemas.openxmlformats.org/officeDocument/2006/relationships" id="259" r:id="R54d9d521db7b4f1f"/>
    <p:sldId xmlns:r="http://schemas.openxmlformats.org/officeDocument/2006/relationships" id="260" r:id="R6d7a7e26b5af464f"/>
    <p:sldId xmlns:r="http://schemas.openxmlformats.org/officeDocument/2006/relationships" id="261" r:id="R0a7e6a51b642485c"/>
    <p:sldId xmlns:r="http://schemas.openxmlformats.org/officeDocument/2006/relationships" id="262" r:id="Rbaad14aede5b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61649f0234286" /><Relationship Type="http://schemas.openxmlformats.org/officeDocument/2006/relationships/slide" Target="/ppt/slides/slide1.xml" Id="Rf7660b9abadd449b" /><Relationship Type="http://schemas.openxmlformats.org/officeDocument/2006/relationships/slide" Target="/ppt/slides/slide2.xml" Id="R86caa7ce07e24c8d" /><Relationship Type="http://schemas.openxmlformats.org/officeDocument/2006/relationships/slide" Target="/ppt/slides/slide3.xml" Id="R4cd5dfa935b346fc" /><Relationship Type="http://schemas.openxmlformats.org/officeDocument/2006/relationships/slide" Target="/ppt/slides/slide4.xml" Id="R54d9d521db7b4f1f" /><Relationship Type="http://schemas.openxmlformats.org/officeDocument/2006/relationships/slide" Target="/ppt/slides/slide5.xml" Id="R6d7a7e26b5af464f" /><Relationship Type="http://schemas.openxmlformats.org/officeDocument/2006/relationships/slide" Target="/ppt/slides/slide6.xml" Id="R0a7e6a51b642485c" /><Relationship Type="http://schemas.openxmlformats.org/officeDocument/2006/relationships/slide" Target="/ppt/slides/slide7.xml" Id="Rbaad14aede5b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dfd43516b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96c60c5f46d4" /><Relationship Type="http://schemas.openxmlformats.org/officeDocument/2006/relationships/theme" Target="/ppt/slideMasters/theme/theme1.xml" Id="R52e82fdbf500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196c60c5f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320e9606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37bdd054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19f73f41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a75b2c0b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35663930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375ca67f9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7e1521850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