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124f8a7c2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e78fe9bbb459f"/>
  </p:sldMasterIdLst>
  <p:sldIdLst>
    <p:sldId xmlns:r="http://schemas.openxmlformats.org/officeDocument/2006/relationships" id="256" r:id="R0652b2502a3e4890"/>
    <p:sldId xmlns:r="http://schemas.openxmlformats.org/officeDocument/2006/relationships" id="257" r:id="R73fc48c9fa6e46b5"/>
    <p:sldId xmlns:r="http://schemas.openxmlformats.org/officeDocument/2006/relationships" id="258" r:id="R456294fb1b5c4471"/>
    <p:sldId xmlns:r="http://schemas.openxmlformats.org/officeDocument/2006/relationships" id="259" r:id="R01a7ef4b19cc4451"/>
    <p:sldId xmlns:r="http://schemas.openxmlformats.org/officeDocument/2006/relationships" id="260" r:id="R9a35bae9746e4392"/>
    <p:sldId xmlns:r="http://schemas.openxmlformats.org/officeDocument/2006/relationships" id="261" r:id="R0521349664544e5b"/>
    <p:sldId xmlns:r="http://schemas.openxmlformats.org/officeDocument/2006/relationships" id="262" r:id="R23beee5fc0e1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e78fe9bbb459f" /><Relationship Type="http://schemas.openxmlformats.org/officeDocument/2006/relationships/slide" Target="/ppt/slides/slide1.xml" Id="R0652b2502a3e4890" /><Relationship Type="http://schemas.openxmlformats.org/officeDocument/2006/relationships/slide" Target="/ppt/slides/slide2.xml" Id="R73fc48c9fa6e46b5" /><Relationship Type="http://schemas.openxmlformats.org/officeDocument/2006/relationships/slide" Target="/ppt/slides/slide3.xml" Id="R456294fb1b5c4471" /><Relationship Type="http://schemas.openxmlformats.org/officeDocument/2006/relationships/slide" Target="/ppt/slides/slide4.xml" Id="R01a7ef4b19cc4451" /><Relationship Type="http://schemas.openxmlformats.org/officeDocument/2006/relationships/slide" Target="/ppt/slides/slide5.xml" Id="R9a35bae9746e4392" /><Relationship Type="http://schemas.openxmlformats.org/officeDocument/2006/relationships/slide" Target="/ppt/slides/slide6.xml" Id="R0521349664544e5b" /><Relationship Type="http://schemas.openxmlformats.org/officeDocument/2006/relationships/slide" Target="/ppt/slides/slide7.xml" Id="R23beee5fc0e1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a22be859a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60f7573d4c84" /><Relationship Type="http://schemas.openxmlformats.org/officeDocument/2006/relationships/theme" Target="/ppt/slideMasters/theme/theme1.xml" Id="Rb6896508f19e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360f7573d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2e213ea1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7f2f72189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e11eb4e9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32e3b3d5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c13a857f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4693a1e93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2ad4dc16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