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02cef46e6c49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f37332b1604a28"/>
  </p:sldMasterIdLst>
  <p:sldIdLst>
    <p:sldId xmlns:r="http://schemas.openxmlformats.org/officeDocument/2006/relationships" id="256" r:id="R9e15451d70184c84"/>
    <p:sldId xmlns:r="http://schemas.openxmlformats.org/officeDocument/2006/relationships" id="257" r:id="R38c9c60b535147bb"/>
    <p:sldId xmlns:r="http://schemas.openxmlformats.org/officeDocument/2006/relationships" id="258" r:id="R8ae1c1dfcd2346e3"/>
    <p:sldId xmlns:r="http://schemas.openxmlformats.org/officeDocument/2006/relationships" id="259" r:id="R55c0888705dc4a1b"/>
    <p:sldId xmlns:r="http://schemas.openxmlformats.org/officeDocument/2006/relationships" id="260" r:id="R71d9c2ac6887479e"/>
    <p:sldId xmlns:r="http://schemas.openxmlformats.org/officeDocument/2006/relationships" id="261" r:id="Rd3a28132970647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37332b1604a28" /><Relationship Type="http://schemas.openxmlformats.org/officeDocument/2006/relationships/slide" Target="/ppt/slides/slide1.xml" Id="R9e15451d70184c84" /><Relationship Type="http://schemas.openxmlformats.org/officeDocument/2006/relationships/slide" Target="/ppt/slides/slide2.xml" Id="R38c9c60b535147bb" /><Relationship Type="http://schemas.openxmlformats.org/officeDocument/2006/relationships/slide" Target="/ppt/slides/slide3.xml" Id="R8ae1c1dfcd2346e3" /><Relationship Type="http://schemas.openxmlformats.org/officeDocument/2006/relationships/slide" Target="/ppt/slides/slide4.xml" Id="R55c0888705dc4a1b" /><Relationship Type="http://schemas.openxmlformats.org/officeDocument/2006/relationships/slide" Target="/ppt/slides/slide5.xml" Id="R71d9c2ac6887479e" /><Relationship Type="http://schemas.openxmlformats.org/officeDocument/2006/relationships/slide" Target="/ppt/slides/slide6.xml" Id="Rd3a28132970647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ccb5074ec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37899f20941d8" /><Relationship Type="http://schemas.openxmlformats.org/officeDocument/2006/relationships/theme" Target="/ppt/slideMasters/theme/theme1.xml" Id="R04874824ac1144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b37899f20941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e652624a24d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faa9d02d944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8e6c5521a43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58fba793249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b1374682e47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555f96f5646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MERKANTIL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Søderlundmyra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08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post@merkantil-consult.no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www.merkantilconsult.no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993 772 151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MERKANTIL CONSULT AS</a:t>
            </a:r>
          </a:p>
        </p:txBody>
      </p:sp>
    </p:spTree>
  </p:cSld>
  <p:clrMapOvr>
    <a:masterClrMapping xmlns:a="http://schemas.openxmlformats.org/drawingml/2006/main"/>
  </p:clrMapOvr>
</p:sld>
</file>