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7c448273a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1223fbd0a4add"/>
  </p:sldMasterIdLst>
  <p:sldIdLst>
    <p:sldId xmlns:r="http://schemas.openxmlformats.org/officeDocument/2006/relationships" id="256" r:id="Reb5159ea120f4f81"/>
    <p:sldId xmlns:r="http://schemas.openxmlformats.org/officeDocument/2006/relationships" id="257" r:id="R4ea2ae0026174346"/>
    <p:sldId xmlns:r="http://schemas.openxmlformats.org/officeDocument/2006/relationships" id="258" r:id="R050fac3cef474432"/>
    <p:sldId xmlns:r="http://schemas.openxmlformats.org/officeDocument/2006/relationships" id="259" r:id="R5a756e94c2ed4054"/>
    <p:sldId xmlns:r="http://schemas.openxmlformats.org/officeDocument/2006/relationships" id="260" r:id="Rf01848d9aba54b48"/>
    <p:sldId xmlns:r="http://schemas.openxmlformats.org/officeDocument/2006/relationships" id="261" r:id="R80181d185e3547b2"/>
    <p:sldId xmlns:r="http://schemas.openxmlformats.org/officeDocument/2006/relationships" id="262" r:id="R0a13459518ed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1223fbd0a4add" /><Relationship Type="http://schemas.openxmlformats.org/officeDocument/2006/relationships/slide" Target="/ppt/slides/slide1.xml" Id="Reb5159ea120f4f81" /><Relationship Type="http://schemas.openxmlformats.org/officeDocument/2006/relationships/slide" Target="/ppt/slides/slide2.xml" Id="R4ea2ae0026174346" /><Relationship Type="http://schemas.openxmlformats.org/officeDocument/2006/relationships/slide" Target="/ppt/slides/slide3.xml" Id="R050fac3cef474432" /><Relationship Type="http://schemas.openxmlformats.org/officeDocument/2006/relationships/slide" Target="/ppt/slides/slide4.xml" Id="R5a756e94c2ed4054" /><Relationship Type="http://schemas.openxmlformats.org/officeDocument/2006/relationships/slide" Target="/ppt/slides/slide5.xml" Id="Rf01848d9aba54b48" /><Relationship Type="http://schemas.openxmlformats.org/officeDocument/2006/relationships/slide" Target="/ppt/slides/slide6.xml" Id="R80181d185e3547b2" /><Relationship Type="http://schemas.openxmlformats.org/officeDocument/2006/relationships/slide" Target="/ppt/slides/slide7.xml" Id="R0a13459518ed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27464e28b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a457d31904c4c" /><Relationship Type="http://schemas.openxmlformats.org/officeDocument/2006/relationships/theme" Target="/ppt/slideMasters/theme/theme1.xml" Id="R8029d6feed03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a457d3190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5b02976f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62b5cf8f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c458fb91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0498a4ca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a6018fc5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c4f98602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ebed5288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