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6a43e3786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5dc8fe61a04611"/>
  </p:sldMasterIdLst>
  <p:sldIdLst>
    <p:sldId xmlns:r="http://schemas.openxmlformats.org/officeDocument/2006/relationships" id="256" r:id="Rdc84112fad664fca"/>
    <p:sldId xmlns:r="http://schemas.openxmlformats.org/officeDocument/2006/relationships" id="257" r:id="Reed88d5ec2ca40e4"/>
    <p:sldId xmlns:r="http://schemas.openxmlformats.org/officeDocument/2006/relationships" id="258" r:id="Rfa8325f56a2c4ddf"/>
    <p:sldId xmlns:r="http://schemas.openxmlformats.org/officeDocument/2006/relationships" id="259" r:id="Rbaf261315c5b44c2"/>
    <p:sldId xmlns:r="http://schemas.openxmlformats.org/officeDocument/2006/relationships" id="260" r:id="R62748228baed4a73"/>
    <p:sldId xmlns:r="http://schemas.openxmlformats.org/officeDocument/2006/relationships" id="261" r:id="R1bc9d541743f4be5"/>
    <p:sldId xmlns:r="http://schemas.openxmlformats.org/officeDocument/2006/relationships" id="262" r:id="R71ab08c1ee07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dc8fe61a04611" /><Relationship Type="http://schemas.openxmlformats.org/officeDocument/2006/relationships/slide" Target="/ppt/slides/slide1.xml" Id="Rdc84112fad664fca" /><Relationship Type="http://schemas.openxmlformats.org/officeDocument/2006/relationships/slide" Target="/ppt/slides/slide2.xml" Id="Reed88d5ec2ca40e4" /><Relationship Type="http://schemas.openxmlformats.org/officeDocument/2006/relationships/slide" Target="/ppt/slides/slide3.xml" Id="Rfa8325f56a2c4ddf" /><Relationship Type="http://schemas.openxmlformats.org/officeDocument/2006/relationships/slide" Target="/ppt/slides/slide4.xml" Id="Rbaf261315c5b44c2" /><Relationship Type="http://schemas.openxmlformats.org/officeDocument/2006/relationships/slide" Target="/ppt/slides/slide5.xml" Id="R62748228baed4a73" /><Relationship Type="http://schemas.openxmlformats.org/officeDocument/2006/relationships/slide" Target="/ppt/slides/slide6.xml" Id="R1bc9d541743f4be5" /><Relationship Type="http://schemas.openxmlformats.org/officeDocument/2006/relationships/slide" Target="/ppt/slides/slide7.xml" Id="R71ab08c1ee07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d5810a5d7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f21975386484e" /><Relationship Type="http://schemas.openxmlformats.org/officeDocument/2006/relationships/theme" Target="/ppt/slideMasters/theme/theme1.xml" Id="Re3f52e9f503646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f2197538648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354f279d74e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3a48870cc45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3c8bb61804e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1329abca945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a22559ddd42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16f79dd5540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9e31a9826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5 157 644 000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2 227 047 000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1 875 253 000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AABØ LEIF ÅGE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AARVOLD SVEN MOZART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MARTIN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SIV IRENE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