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34756926f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8fe7ce0aa457e"/>
  </p:sldMasterIdLst>
  <p:sldIdLst>
    <p:sldId xmlns:r="http://schemas.openxmlformats.org/officeDocument/2006/relationships" id="256" r:id="R2593da94990f422d"/>
    <p:sldId xmlns:r="http://schemas.openxmlformats.org/officeDocument/2006/relationships" id="257" r:id="R801b4031bd9c4042"/>
    <p:sldId xmlns:r="http://schemas.openxmlformats.org/officeDocument/2006/relationships" id="258" r:id="R261dcd038e4f4657"/>
    <p:sldId xmlns:r="http://schemas.openxmlformats.org/officeDocument/2006/relationships" id="259" r:id="R67cb2b94824d4f1e"/>
    <p:sldId xmlns:r="http://schemas.openxmlformats.org/officeDocument/2006/relationships" id="260" r:id="Rb2baac167aea4cb3"/>
    <p:sldId xmlns:r="http://schemas.openxmlformats.org/officeDocument/2006/relationships" id="261" r:id="R08b0a113bbdd449e"/>
    <p:sldId xmlns:r="http://schemas.openxmlformats.org/officeDocument/2006/relationships" id="262" r:id="R3f955ae5cd73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8fe7ce0aa457e" /><Relationship Type="http://schemas.openxmlformats.org/officeDocument/2006/relationships/slide" Target="/ppt/slides/slide1.xml" Id="R2593da94990f422d" /><Relationship Type="http://schemas.openxmlformats.org/officeDocument/2006/relationships/slide" Target="/ppt/slides/slide2.xml" Id="R801b4031bd9c4042" /><Relationship Type="http://schemas.openxmlformats.org/officeDocument/2006/relationships/slide" Target="/ppt/slides/slide3.xml" Id="R261dcd038e4f4657" /><Relationship Type="http://schemas.openxmlformats.org/officeDocument/2006/relationships/slide" Target="/ppt/slides/slide4.xml" Id="R67cb2b94824d4f1e" /><Relationship Type="http://schemas.openxmlformats.org/officeDocument/2006/relationships/slide" Target="/ppt/slides/slide5.xml" Id="Rb2baac167aea4cb3" /><Relationship Type="http://schemas.openxmlformats.org/officeDocument/2006/relationships/slide" Target="/ppt/slides/slide6.xml" Id="R08b0a113bbdd449e" /><Relationship Type="http://schemas.openxmlformats.org/officeDocument/2006/relationships/slide" Target="/ppt/slides/slide7.xml" Id="R3f955ae5cd73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3efd24838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3a5a6ae240b1" /><Relationship Type="http://schemas.openxmlformats.org/officeDocument/2006/relationships/theme" Target="/ppt/slideMasters/theme/theme1.xml" Id="R6f78059fc1e4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63a5a6ae2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22c864ce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b81a29bf8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dea236f5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cdcc77d8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14ba4d86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fcb06fc9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5468c2fb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