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b2686616d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b357624f8460b"/>
  </p:sldMasterIdLst>
  <p:sldIdLst>
    <p:sldId xmlns:r="http://schemas.openxmlformats.org/officeDocument/2006/relationships" id="256" r:id="Rdfddcb6e7a3d48ac"/>
    <p:sldId xmlns:r="http://schemas.openxmlformats.org/officeDocument/2006/relationships" id="257" r:id="R3f0e878397584d4a"/>
    <p:sldId xmlns:r="http://schemas.openxmlformats.org/officeDocument/2006/relationships" id="258" r:id="R1e9497f1b5674abb"/>
    <p:sldId xmlns:r="http://schemas.openxmlformats.org/officeDocument/2006/relationships" id="259" r:id="Rc8a8bb70a7be47bc"/>
    <p:sldId xmlns:r="http://schemas.openxmlformats.org/officeDocument/2006/relationships" id="260" r:id="R9cb3219b74d24382"/>
    <p:sldId xmlns:r="http://schemas.openxmlformats.org/officeDocument/2006/relationships" id="261" r:id="R1d05e0b8eebe4cc9"/>
    <p:sldId xmlns:r="http://schemas.openxmlformats.org/officeDocument/2006/relationships" id="262" r:id="R866eccb0c12c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b357624f8460b" /><Relationship Type="http://schemas.openxmlformats.org/officeDocument/2006/relationships/slide" Target="/ppt/slides/slide1.xml" Id="Rdfddcb6e7a3d48ac" /><Relationship Type="http://schemas.openxmlformats.org/officeDocument/2006/relationships/slide" Target="/ppt/slides/slide2.xml" Id="R3f0e878397584d4a" /><Relationship Type="http://schemas.openxmlformats.org/officeDocument/2006/relationships/slide" Target="/ppt/slides/slide3.xml" Id="R1e9497f1b5674abb" /><Relationship Type="http://schemas.openxmlformats.org/officeDocument/2006/relationships/slide" Target="/ppt/slides/slide4.xml" Id="Rc8a8bb70a7be47bc" /><Relationship Type="http://schemas.openxmlformats.org/officeDocument/2006/relationships/slide" Target="/ppt/slides/slide5.xml" Id="R9cb3219b74d24382" /><Relationship Type="http://schemas.openxmlformats.org/officeDocument/2006/relationships/slide" Target="/ppt/slides/slide6.xml" Id="R1d05e0b8eebe4cc9" /><Relationship Type="http://schemas.openxmlformats.org/officeDocument/2006/relationships/slide" Target="/ppt/slides/slide7.xml" Id="R866eccb0c12c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a84a4680b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52f904639412a" /><Relationship Type="http://schemas.openxmlformats.org/officeDocument/2006/relationships/theme" Target="/ppt/slideMasters/theme/theme1.xml" Id="R7e5084171084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52f90463941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b390ac884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9393fcbe3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5cf9a6e92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c3ca48cab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11efa5386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e157e3bd14f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e63898570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−28 743 918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1 525 049 483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1 527 201 226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MARI LINNEA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