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cfd127e7d2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a2572a7d14408"/>
  </p:sldMasterIdLst>
  <p:sldIdLst>
    <p:sldId xmlns:r="http://schemas.openxmlformats.org/officeDocument/2006/relationships" id="256" r:id="R2703edc0304045af"/>
    <p:sldId xmlns:r="http://schemas.openxmlformats.org/officeDocument/2006/relationships" id="257" r:id="Rb2c8641621ed40e1"/>
    <p:sldId xmlns:r="http://schemas.openxmlformats.org/officeDocument/2006/relationships" id="258" r:id="R0e81cb18276a430a"/>
    <p:sldId xmlns:r="http://schemas.openxmlformats.org/officeDocument/2006/relationships" id="259" r:id="R05e3503314dc4c2b"/>
    <p:sldId xmlns:r="http://schemas.openxmlformats.org/officeDocument/2006/relationships" id="260" r:id="Rb0af32d4873c4363"/>
    <p:sldId xmlns:r="http://schemas.openxmlformats.org/officeDocument/2006/relationships" id="261" r:id="R59caae58322d492e"/>
    <p:sldId xmlns:r="http://schemas.openxmlformats.org/officeDocument/2006/relationships" id="262" r:id="Rc3749624fcff4d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a2572a7d14408" /><Relationship Type="http://schemas.openxmlformats.org/officeDocument/2006/relationships/slide" Target="/ppt/slides/slide1.xml" Id="R2703edc0304045af" /><Relationship Type="http://schemas.openxmlformats.org/officeDocument/2006/relationships/slide" Target="/ppt/slides/slide2.xml" Id="Rb2c8641621ed40e1" /><Relationship Type="http://schemas.openxmlformats.org/officeDocument/2006/relationships/slide" Target="/ppt/slides/slide3.xml" Id="R0e81cb18276a430a" /><Relationship Type="http://schemas.openxmlformats.org/officeDocument/2006/relationships/slide" Target="/ppt/slides/slide4.xml" Id="R05e3503314dc4c2b" /><Relationship Type="http://schemas.openxmlformats.org/officeDocument/2006/relationships/slide" Target="/ppt/slides/slide5.xml" Id="Rb0af32d4873c4363" /><Relationship Type="http://schemas.openxmlformats.org/officeDocument/2006/relationships/slide" Target="/ppt/slides/slide6.xml" Id="R59caae58322d492e" /><Relationship Type="http://schemas.openxmlformats.org/officeDocument/2006/relationships/slide" Target="/ppt/slides/slide7.xml" Id="Rc3749624fcff4d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438188aa0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39c94f5804b65" /><Relationship Type="http://schemas.openxmlformats.org/officeDocument/2006/relationships/theme" Target="/ppt/slideMasters/theme/theme1.xml" Id="Rb247b6c0f955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39c94f5804b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78a9007a5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aa220fcb4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e0eacc6074f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d8698ae3a47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c9cf5067d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84677278a4e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d4e64affb43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5 422 149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SMEVIK TOMAS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Dålåstigen 356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993 511 862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SMEVIK AS</a:t>
            </a:r>
          </a:p>
        </p:txBody>
      </p:sp>
    </p:spTree>
  </p:cSld>
  <p:clrMapOvr>
    <a:masterClrMapping xmlns:a="http://schemas.openxmlformats.org/drawingml/2006/main"/>
  </p:clrMapOvr>
</p:sld>
</file>