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027501fefa4e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1750a17da84b96"/>
  </p:sldMasterIdLst>
  <p:sldIdLst>
    <p:sldId xmlns:r="http://schemas.openxmlformats.org/officeDocument/2006/relationships" id="256" r:id="R266c7b9738914ac5"/>
    <p:sldId xmlns:r="http://schemas.openxmlformats.org/officeDocument/2006/relationships" id="257" r:id="R7337d4a484c2470f"/>
    <p:sldId xmlns:r="http://schemas.openxmlformats.org/officeDocument/2006/relationships" id="258" r:id="Rdec8a068bec349cd"/>
    <p:sldId xmlns:r="http://schemas.openxmlformats.org/officeDocument/2006/relationships" id="259" r:id="Rf4b2ac17b907460a"/>
    <p:sldId xmlns:r="http://schemas.openxmlformats.org/officeDocument/2006/relationships" id="260" r:id="Rf16387449efe46dc"/>
    <p:sldId xmlns:r="http://schemas.openxmlformats.org/officeDocument/2006/relationships" id="261" r:id="R9a77ea2b89ad40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1750a17da84b96" /><Relationship Type="http://schemas.openxmlformats.org/officeDocument/2006/relationships/slide" Target="/ppt/slides/slide1.xml" Id="R266c7b9738914ac5" /><Relationship Type="http://schemas.openxmlformats.org/officeDocument/2006/relationships/slide" Target="/ppt/slides/slide2.xml" Id="R7337d4a484c2470f" /><Relationship Type="http://schemas.openxmlformats.org/officeDocument/2006/relationships/slide" Target="/ppt/slides/slide3.xml" Id="Rdec8a068bec349cd" /><Relationship Type="http://schemas.openxmlformats.org/officeDocument/2006/relationships/slide" Target="/ppt/slides/slide4.xml" Id="Rf4b2ac17b907460a" /><Relationship Type="http://schemas.openxmlformats.org/officeDocument/2006/relationships/slide" Target="/ppt/slides/slide5.xml" Id="Rf16387449efe46dc" /><Relationship Type="http://schemas.openxmlformats.org/officeDocument/2006/relationships/slide" Target="/ppt/slides/slide6.xml" Id="R9a77ea2b89ad40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80d91069fa48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1653337d8490b" /><Relationship Type="http://schemas.openxmlformats.org/officeDocument/2006/relationships/theme" Target="/ppt/slideMasters/theme/theme1.xml" Id="R54ab968a10be4f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71653337d849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ae27c0f9c4f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57b08cadc48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d4b2d2c6945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41aaee2b246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d83f7580e42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62a5de35c49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SMEVIK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Dålåstigen 356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2647 Sør-fron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993 511 862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SMEVIK AS</a:t>
            </a:r>
          </a:p>
        </p:txBody>
      </p:sp>
    </p:spTree>
  </p:cSld>
  <p:clrMapOvr>
    <a:masterClrMapping xmlns:a="http://schemas.openxmlformats.org/drawingml/2006/main"/>
  </p:clrMapOvr>
</p:sld>
</file>