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192d0ff45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f6ed6cbcb4089"/>
  </p:sldMasterIdLst>
  <p:sldIdLst>
    <p:sldId xmlns:r="http://schemas.openxmlformats.org/officeDocument/2006/relationships" id="256" r:id="R357241cdefcf400a"/>
    <p:sldId xmlns:r="http://schemas.openxmlformats.org/officeDocument/2006/relationships" id="257" r:id="R016a32dabbda487d"/>
    <p:sldId xmlns:r="http://schemas.openxmlformats.org/officeDocument/2006/relationships" id="258" r:id="Rc5fd1547e4004248"/>
    <p:sldId xmlns:r="http://schemas.openxmlformats.org/officeDocument/2006/relationships" id="259" r:id="Rb8a0197032e24695"/>
    <p:sldId xmlns:r="http://schemas.openxmlformats.org/officeDocument/2006/relationships" id="260" r:id="R534b21a58ca84cc4"/>
    <p:sldId xmlns:r="http://schemas.openxmlformats.org/officeDocument/2006/relationships" id="261" r:id="Ra6725a3beeeb4707"/>
    <p:sldId xmlns:r="http://schemas.openxmlformats.org/officeDocument/2006/relationships" id="262" r:id="Rdcd3d17bb3a5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f6ed6cbcb4089" /><Relationship Type="http://schemas.openxmlformats.org/officeDocument/2006/relationships/slide" Target="/ppt/slides/slide1.xml" Id="R357241cdefcf400a" /><Relationship Type="http://schemas.openxmlformats.org/officeDocument/2006/relationships/slide" Target="/ppt/slides/slide2.xml" Id="R016a32dabbda487d" /><Relationship Type="http://schemas.openxmlformats.org/officeDocument/2006/relationships/slide" Target="/ppt/slides/slide3.xml" Id="Rc5fd1547e4004248" /><Relationship Type="http://schemas.openxmlformats.org/officeDocument/2006/relationships/slide" Target="/ppt/slides/slide4.xml" Id="Rb8a0197032e24695" /><Relationship Type="http://schemas.openxmlformats.org/officeDocument/2006/relationships/slide" Target="/ppt/slides/slide5.xml" Id="R534b21a58ca84cc4" /><Relationship Type="http://schemas.openxmlformats.org/officeDocument/2006/relationships/slide" Target="/ppt/slides/slide6.xml" Id="Ra6725a3beeeb4707" /><Relationship Type="http://schemas.openxmlformats.org/officeDocument/2006/relationships/slide" Target="/ppt/slides/slide7.xml" Id="Rdcd3d17bb3a5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f7c937cbb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d526617bd4f7f" /><Relationship Type="http://schemas.openxmlformats.org/officeDocument/2006/relationships/theme" Target="/ppt/slideMasters/theme/theme1.xml" Id="R7f6179f19452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d526617bd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66ea64fb5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0a233a70e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95e285e5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5ae286e64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559db46c0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0af67272f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c78566574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2 902 740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