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d9601878a94f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3569da133f94cf2"/>
  </p:sldMasterIdLst>
  <p:sldIdLst>
    <p:sldId xmlns:r="http://schemas.openxmlformats.org/officeDocument/2006/relationships" id="256" r:id="R8fb295e2897d4e3b"/>
    <p:sldId xmlns:r="http://schemas.openxmlformats.org/officeDocument/2006/relationships" id="257" r:id="R782cf5411ceb4101"/>
    <p:sldId xmlns:r="http://schemas.openxmlformats.org/officeDocument/2006/relationships" id="258" r:id="R511af5ee94f74eee"/>
    <p:sldId xmlns:r="http://schemas.openxmlformats.org/officeDocument/2006/relationships" id="259" r:id="R6475d0a98d7143aa"/>
    <p:sldId xmlns:r="http://schemas.openxmlformats.org/officeDocument/2006/relationships" id="260" r:id="R3271c0f99aee499f"/>
    <p:sldId xmlns:r="http://schemas.openxmlformats.org/officeDocument/2006/relationships" id="261" r:id="R6fe96cd00ccf4729"/>
    <p:sldId xmlns:r="http://schemas.openxmlformats.org/officeDocument/2006/relationships" id="262" r:id="R700a419d209144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569da133f94cf2" /><Relationship Type="http://schemas.openxmlformats.org/officeDocument/2006/relationships/slide" Target="/ppt/slides/slide1.xml" Id="R8fb295e2897d4e3b" /><Relationship Type="http://schemas.openxmlformats.org/officeDocument/2006/relationships/slide" Target="/ppt/slides/slide2.xml" Id="R782cf5411ceb4101" /><Relationship Type="http://schemas.openxmlformats.org/officeDocument/2006/relationships/slide" Target="/ppt/slides/slide3.xml" Id="R511af5ee94f74eee" /><Relationship Type="http://schemas.openxmlformats.org/officeDocument/2006/relationships/slide" Target="/ppt/slides/slide4.xml" Id="R6475d0a98d7143aa" /><Relationship Type="http://schemas.openxmlformats.org/officeDocument/2006/relationships/slide" Target="/ppt/slides/slide5.xml" Id="R3271c0f99aee499f" /><Relationship Type="http://schemas.openxmlformats.org/officeDocument/2006/relationships/slide" Target="/ppt/slides/slide6.xml" Id="R6fe96cd00ccf4729" /><Relationship Type="http://schemas.openxmlformats.org/officeDocument/2006/relationships/slide" Target="/ppt/slides/slide7.xml" Id="R700a419d209144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4d7b28b24849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7e2d168a04e88" /><Relationship Type="http://schemas.openxmlformats.org/officeDocument/2006/relationships/theme" Target="/ppt/slideMasters/theme/theme1.xml" Id="R6e8c30084e4a47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67e2d168a04e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29d7be2d8b4e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facb65b73e43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783958981548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627eae1c74e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d7b17faf24e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27f21274a41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8adfaab5348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IVEST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IVEST CONSULT AS ble etablert [år] og holder til i Florø.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30 748 486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−675 724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−513 051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1 283 473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8 130 247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IVEST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6905 Florø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post@ivestconsult.no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ivestconsult.no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993 456 721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