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e6292d963a47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1fce4d00dc44c3"/>
  </p:sldMasterIdLst>
  <p:sldIdLst>
    <p:sldId xmlns:r="http://schemas.openxmlformats.org/officeDocument/2006/relationships" id="256" r:id="Re1b26852003d45cd"/>
    <p:sldId xmlns:r="http://schemas.openxmlformats.org/officeDocument/2006/relationships" id="257" r:id="R22de2e6e732842b9"/>
    <p:sldId xmlns:r="http://schemas.openxmlformats.org/officeDocument/2006/relationships" id="258" r:id="R0868790f2ae8483b"/>
    <p:sldId xmlns:r="http://schemas.openxmlformats.org/officeDocument/2006/relationships" id="259" r:id="Rf55d1f26f9624d18"/>
    <p:sldId xmlns:r="http://schemas.openxmlformats.org/officeDocument/2006/relationships" id="260" r:id="R00a7bb4e05834620"/>
    <p:sldId xmlns:r="http://schemas.openxmlformats.org/officeDocument/2006/relationships" id="261" r:id="R508178c82ebe436f"/>
    <p:sldId xmlns:r="http://schemas.openxmlformats.org/officeDocument/2006/relationships" id="262" r:id="R1eb95fb49504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fce4d00dc44c3" /><Relationship Type="http://schemas.openxmlformats.org/officeDocument/2006/relationships/slide" Target="/ppt/slides/slide1.xml" Id="Re1b26852003d45cd" /><Relationship Type="http://schemas.openxmlformats.org/officeDocument/2006/relationships/slide" Target="/ppt/slides/slide2.xml" Id="R22de2e6e732842b9" /><Relationship Type="http://schemas.openxmlformats.org/officeDocument/2006/relationships/slide" Target="/ppt/slides/slide3.xml" Id="R0868790f2ae8483b" /><Relationship Type="http://schemas.openxmlformats.org/officeDocument/2006/relationships/slide" Target="/ppt/slides/slide4.xml" Id="Rf55d1f26f9624d18" /><Relationship Type="http://schemas.openxmlformats.org/officeDocument/2006/relationships/slide" Target="/ppt/slides/slide5.xml" Id="R00a7bb4e05834620" /><Relationship Type="http://schemas.openxmlformats.org/officeDocument/2006/relationships/slide" Target="/ppt/slides/slide6.xml" Id="R508178c82ebe436f" /><Relationship Type="http://schemas.openxmlformats.org/officeDocument/2006/relationships/slide" Target="/ppt/slides/slide7.xml" Id="R1eb95fb49504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9b887747f4d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d642b864d45a2" /><Relationship Type="http://schemas.openxmlformats.org/officeDocument/2006/relationships/theme" Target="/ppt/slideMasters/theme/theme1.xml" Id="R74321c03c248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8d642b864d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f78e276e243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57576cc8747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5c100e34a46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30add3ccf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67bb0e9aa4e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8f5bb97ee44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fd8a471e942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METRO TRAFIKKSKOLE GRORUDDALEN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METRO TRAFIKKSKOLE GRORUDDALEN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11 625 994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10 085 709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ANDERS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PIROTEE SADIQ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JOHNNY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993 419 176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