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d5dbd043d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9fc43bd4b4067"/>
  </p:sldMasterIdLst>
  <p:sldIdLst>
    <p:sldId xmlns:r="http://schemas.openxmlformats.org/officeDocument/2006/relationships" id="256" r:id="Rcbe8301cae1d49d8"/>
    <p:sldId xmlns:r="http://schemas.openxmlformats.org/officeDocument/2006/relationships" id="257" r:id="Red322860075b455c"/>
    <p:sldId xmlns:r="http://schemas.openxmlformats.org/officeDocument/2006/relationships" id="258" r:id="Rd2bd695733874b19"/>
    <p:sldId xmlns:r="http://schemas.openxmlformats.org/officeDocument/2006/relationships" id="259" r:id="R3efb670f77cb4614"/>
    <p:sldId xmlns:r="http://schemas.openxmlformats.org/officeDocument/2006/relationships" id="260" r:id="R107028649f26402a"/>
    <p:sldId xmlns:r="http://schemas.openxmlformats.org/officeDocument/2006/relationships" id="261" r:id="R2d11408275ae4d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9fc43bd4b4067" /><Relationship Type="http://schemas.openxmlformats.org/officeDocument/2006/relationships/slide" Target="/ppt/slides/slide1.xml" Id="Rcbe8301cae1d49d8" /><Relationship Type="http://schemas.openxmlformats.org/officeDocument/2006/relationships/slide" Target="/ppt/slides/slide2.xml" Id="Red322860075b455c" /><Relationship Type="http://schemas.openxmlformats.org/officeDocument/2006/relationships/slide" Target="/ppt/slides/slide3.xml" Id="Rd2bd695733874b19" /><Relationship Type="http://schemas.openxmlformats.org/officeDocument/2006/relationships/slide" Target="/ppt/slides/slide4.xml" Id="R3efb670f77cb4614" /><Relationship Type="http://schemas.openxmlformats.org/officeDocument/2006/relationships/slide" Target="/ppt/slides/slide5.xml" Id="R107028649f26402a" /><Relationship Type="http://schemas.openxmlformats.org/officeDocument/2006/relationships/slide" Target="/ppt/slides/slide6.xml" Id="R2d11408275ae4d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c8b74df674f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d43392d824144" /><Relationship Type="http://schemas.openxmlformats.org/officeDocument/2006/relationships/theme" Target="/ppt/slideMasters/theme/theme1.xml" Id="R68dea4ef604441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d43392d8241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ee86c491444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e9669489545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334d42fb641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31e2ff4e8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325b377b944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dd932c7ef4b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METRO TRAFIKKSKOLE GRORUDDALEN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993 419 176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