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15317210204d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06cf874651452b"/>
  </p:sldMasterIdLst>
  <p:sldIdLst>
    <p:sldId xmlns:r="http://schemas.openxmlformats.org/officeDocument/2006/relationships" id="256" r:id="Rec41e255c5934647"/>
    <p:sldId xmlns:r="http://schemas.openxmlformats.org/officeDocument/2006/relationships" id="257" r:id="R737363bd6aba4cf2"/>
    <p:sldId xmlns:r="http://schemas.openxmlformats.org/officeDocument/2006/relationships" id="258" r:id="Rdf4708ac3fbe44ff"/>
    <p:sldId xmlns:r="http://schemas.openxmlformats.org/officeDocument/2006/relationships" id="259" r:id="Rfc81faccc32947bc"/>
    <p:sldId xmlns:r="http://schemas.openxmlformats.org/officeDocument/2006/relationships" id="260" r:id="R3862508e27f3458b"/>
    <p:sldId xmlns:r="http://schemas.openxmlformats.org/officeDocument/2006/relationships" id="261" r:id="R745994ea2d724106"/>
    <p:sldId xmlns:r="http://schemas.openxmlformats.org/officeDocument/2006/relationships" id="262" r:id="Re403970da3434d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6cf874651452b" /><Relationship Type="http://schemas.openxmlformats.org/officeDocument/2006/relationships/slide" Target="/ppt/slides/slide1.xml" Id="Rec41e255c5934647" /><Relationship Type="http://schemas.openxmlformats.org/officeDocument/2006/relationships/slide" Target="/ppt/slides/slide2.xml" Id="R737363bd6aba4cf2" /><Relationship Type="http://schemas.openxmlformats.org/officeDocument/2006/relationships/slide" Target="/ppt/slides/slide3.xml" Id="Rdf4708ac3fbe44ff" /><Relationship Type="http://schemas.openxmlformats.org/officeDocument/2006/relationships/slide" Target="/ppt/slides/slide4.xml" Id="Rfc81faccc32947bc" /><Relationship Type="http://schemas.openxmlformats.org/officeDocument/2006/relationships/slide" Target="/ppt/slides/slide5.xml" Id="R3862508e27f3458b" /><Relationship Type="http://schemas.openxmlformats.org/officeDocument/2006/relationships/slide" Target="/ppt/slides/slide6.xml" Id="R745994ea2d724106" /><Relationship Type="http://schemas.openxmlformats.org/officeDocument/2006/relationships/slide" Target="/ppt/slides/slide7.xml" Id="Re403970da3434d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d63e002b347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8ce23e5064235" /><Relationship Type="http://schemas.openxmlformats.org/officeDocument/2006/relationships/theme" Target="/ppt/slideMasters/theme/theme1.xml" Id="R5010b391953742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68ce23e506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4d74e682842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6e03474b74e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19e6dc5b64f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04b8c6ca24d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7430fd37d48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4c4082a5547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a7150af6346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MONFORTE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MONFORTE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44 765 283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56 883 658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CHRISTIAN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Ameln, Sophus Lies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morten.ameln@outlook.com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993 399 701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