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0f6c6e1b6e4a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2710215e1f4286"/>
  </p:sldMasterIdLst>
  <p:sldIdLst>
    <p:sldId xmlns:r="http://schemas.openxmlformats.org/officeDocument/2006/relationships" id="256" r:id="R5e87703d91384e33"/>
    <p:sldId xmlns:r="http://schemas.openxmlformats.org/officeDocument/2006/relationships" id="257" r:id="R7f87088638254d0e"/>
    <p:sldId xmlns:r="http://schemas.openxmlformats.org/officeDocument/2006/relationships" id="258" r:id="R54acdebb2e454b77"/>
    <p:sldId xmlns:r="http://schemas.openxmlformats.org/officeDocument/2006/relationships" id="259" r:id="Rb9addd5a7f5b4121"/>
    <p:sldId xmlns:r="http://schemas.openxmlformats.org/officeDocument/2006/relationships" id="260" r:id="R33ad5cae02934c06"/>
    <p:sldId xmlns:r="http://schemas.openxmlformats.org/officeDocument/2006/relationships" id="261" r:id="R6b393a9c3b2d429c"/>
    <p:sldId xmlns:r="http://schemas.openxmlformats.org/officeDocument/2006/relationships" id="262" r:id="Rb99921fc8ccc45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2710215e1f4286" /><Relationship Type="http://schemas.openxmlformats.org/officeDocument/2006/relationships/slide" Target="/ppt/slides/slide1.xml" Id="R5e87703d91384e33" /><Relationship Type="http://schemas.openxmlformats.org/officeDocument/2006/relationships/slide" Target="/ppt/slides/slide2.xml" Id="R7f87088638254d0e" /><Relationship Type="http://schemas.openxmlformats.org/officeDocument/2006/relationships/slide" Target="/ppt/slides/slide3.xml" Id="R54acdebb2e454b77" /><Relationship Type="http://schemas.openxmlformats.org/officeDocument/2006/relationships/slide" Target="/ppt/slides/slide4.xml" Id="Rb9addd5a7f5b4121" /><Relationship Type="http://schemas.openxmlformats.org/officeDocument/2006/relationships/slide" Target="/ppt/slides/slide5.xml" Id="R33ad5cae02934c06" /><Relationship Type="http://schemas.openxmlformats.org/officeDocument/2006/relationships/slide" Target="/ppt/slides/slide6.xml" Id="R6b393a9c3b2d429c" /><Relationship Type="http://schemas.openxmlformats.org/officeDocument/2006/relationships/slide" Target="/ppt/slides/slide7.xml" Id="Rb99921fc8ccc45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958beb0e834f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5066e224e4ee8" /><Relationship Type="http://schemas.openxmlformats.org/officeDocument/2006/relationships/theme" Target="/ppt/slideMasters/theme/theme1.xml" Id="Rac0adba8195c47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85066e224e4e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ee2d930a341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35bc8f3d746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adbe5412848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4f00128b448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1cfdfcd6440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28c541c5043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2d0b190084a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ELISABETH KERSBERGEN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ELISABETH KERSBERGEN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KERSBERGEN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ELISABETH KERSBERGEN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ELISABETH KERSBERGEN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ELISABETH KERSBERGEN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295 423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35 561 030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50 566 116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ELISABETH KERSBERGEN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KERSBERGEN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ELISABETH KERSBERGEN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Banegate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993 394 386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ELISABETH KERSBERGEN INVEST AS</a:t>
            </a:r>
          </a:p>
        </p:txBody>
      </p:sp>
    </p:spTree>
  </p:cSld>
  <p:clrMapOvr>
    <a:masterClrMapping xmlns:a="http://schemas.openxmlformats.org/drawingml/2006/main"/>
  </p:clrMapOvr>
</p:sld>
</file>