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c8893f8c6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f042171c7459c"/>
  </p:sldMasterIdLst>
  <p:sldIdLst>
    <p:sldId xmlns:r="http://schemas.openxmlformats.org/officeDocument/2006/relationships" id="256" r:id="R57ea2b0f434249cb"/>
    <p:sldId xmlns:r="http://schemas.openxmlformats.org/officeDocument/2006/relationships" id="257" r:id="R49c4b7257a9a44c8"/>
    <p:sldId xmlns:r="http://schemas.openxmlformats.org/officeDocument/2006/relationships" id="258" r:id="R0a3b613320044efa"/>
    <p:sldId xmlns:r="http://schemas.openxmlformats.org/officeDocument/2006/relationships" id="259" r:id="R2ee085decaca4446"/>
    <p:sldId xmlns:r="http://schemas.openxmlformats.org/officeDocument/2006/relationships" id="260" r:id="R1ab26313707447cd"/>
    <p:sldId xmlns:r="http://schemas.openxmlformats.org/officeDocument/2006/relationships" id="261" r:id="R0e0dd7b9b6294f4e"/>
    <p:sldId xmlns:r="http://schemas.openxmlformats.org/officeDocument/2006/relationships" id="262" r:id="Rc11eee7feb9e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f042171c7459c" /><Relationship Type="http://schemas.openxmlformats.org/officeDocument/2006/relationships/slide" Target="/ppt/slides/slide1.xml" Id="R57ea2b0f434249cb" /><Relationship Type="http://schemas.openxmlformats.org/officeDocument/2006/relationships/slide" Target="/ppt/slides/slide2.xml" Id="R49c4b7257a9a44c8" /><Relationship Type="http://schemas.openxmlformats.org/officeDocument/2006/relationships/slide" Target="/ppt/slides/slide3.xml" Id="R0a3b613320044efa" /><Relationship Type="http://schemas.openxmlformats.org/officeDocument/2006/relationships/slide" Target="/ppt/slides/slide4.xml" Id="R2ee085decaca4446" /><Relationship Type="http://schemas.openxmlformats.org/officeDocument/2006/relationships/slide" Target="/ppt/slides/slide5.xml" Id="R1ab26313707447cd" /><Relationship Type="http://schemas.openxmlformats.org/officeDocument/2006/relationships/slide" Target="/ppt/slides/slide6.xml" Id="R0e0dd7b9b6294f4e" /><Relationship Type="http://schemas.openxmlformats.org/officeDocument/2006/relationships/slide" Target="/ppt/slides/slide7.xml" Id="Rc11eee7feb9e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a1a27dc0a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afa4340b44c3" /><Relationship Type="http://schemas.openxmlformats.org/officeDocument/2006/relationships/theme" Target="/ppt/slideMasters/theme/theme1.xml" Id="R6146c4065a8b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bafa4340b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525b3445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a422ba29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726f859d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3228b366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ec6e332f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879bbcac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196783eb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MOLDE LAPPEGARD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