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ae453672d48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daf722d4ca4b13"/>
  </p:sldMasterIdLst>
  <p:sldIdLst>
    <p:sldId xmlns:r="http://schemas.openxmlformats.org/officeDocument/2006/relationships" id="256" r:id="R3a12c6f1e9904adc"/>
    <p:sldId xmlns:r="http://schemas.openxmlformats.org/officeDocument/2006/relationships" id="257" r:id="R7d9d31bebb354496"/>
    <p:sldId xmlns:r="http://schemas.openxmlformats.org/officeDocument/2006/relationships" id="258" r:id="Rc9f5f7aaf0d4443c"/>
    <p:sldId xmlns:r="http://schemas.openxmlformats.org/officeDocument/2006/relationships" id="259" r:id="R7e8974bf93014ff4"/>
    <p:sldId xmlns:r="http://schemas.openxmlformats.org/officeDocument/2006/relationships" id="260" r:id="R9784205821b14a13"/>
    <p:sldId xmlns:r="http://schemas.openxmlformats.org/officeDocument/2006/relationships" id="261" r:id="R3360cc10c26c459d"/>
    <p:sldId xmlns:r="http://schemas.openxmlformats.org/officeDocument/2006/relationships" id="262" r:id="R1d24a57e033541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af722d4ca4b13" /><Relationship Type="http://schemas.openxmlformats.org/officeDocument/2006/relationships/slide" Target="/ppt/slides/slide1.xml" Id="R3a12c6f1e9904adc" /><Relationship Type="http://schemas.openxmlformats.org/officeDocument/2006/relationships/slide" Target="/ppt/slides/slide2.xml" Id="R7d9d31bebb354496" /><Relationship Type="http://schemas.openxmlformats.org/officeDocument/2006/relationships/slide" Target="/ppt/slides/slide3.xml" Id="Rc9f5f7aaf0d4443c" /><Relationship Type="http://schemas.openxmlformats.org/officeDocument/2006/relationships/slide" Target="/ppt/slides/slide4.xml" Id="R7e8974bf93014ff4" /><Relationship Type="http://schemas.openxmlformats.org/officeDocument/2006/relationships/slide" Target="/ppt/slides/slide5.xml" Id="R9784205821b14a13" /><Relationship Type="http://schemas.openxmlformats.org/officeDocument/2006/relationships/slide" Target="/ppt/slides/slide6.xml" Id="R3360cc10c26c459d" /><Relationship Type="http://schemas.openxmlformats.org/officeDocument/2006/relationships/slide" Target="/ppt/slides/slide7.xml" Id="R1d24a57e033541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5dea0e7084d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b5eddb7c5473d" /><Relationship Type="http://schemas.openxmlformats.org/officeDocument/2006/relationships/theme" Target="/ppt/slideMasters/theme/theme1.xml" Id="R27b40efd231546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b5eddb7c547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a46b8335343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44d2dee664f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bd68dbb7b49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ec437c0de4b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381c7ed504b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065428ad544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c8f9b53ca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SKIING AS ble etablert [år] og holder til i Sellebakk.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502 949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1 195 595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MAYRITA SAPKLIN HALVORSRUD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Mayrita Sapklin Halvorsrud, Nordre Kongsvei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1654 Sellebakk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mayrita.halvorsrud@gmail.no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993 350 389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