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19f7f01c8240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fc8cce15bd4803"/>
  </p:sldMasterIdLst>
  <p:sldIdLst>
    <p:sldId xmlns:r="http://schemas.openxmlformats.org/officeDocument/2006/relationships" id="256" r:id="R14ad5e0341914866"/>
    <p:sldId xmlns:r="http://schemas.openxmlformats.org/officeDocument/2006/relationships" id="257" r:id="R1cbcb5536161404e"/>
    <p:sldId xmlns:r="http://schemas.openxmlformats.org/officeDocument/2006/relationships" id="258" r:id="R60f696ecc4534fe3"/>
    <p:sldId xmlns:r="http://schemas.openxmlformats.org/officeDocument/2006/relationships" id="259" r:id="R790ac556fb824d0b"/>
    <p:sldId xmlns:r="http://schemas.openxmlformats.org/officeDocument/2006/relationships" id="260" r:id="R9923d5ed684646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fc8cce15bd4803" /><Relationship Type="http://schemas.openxmlformats.org/officeDocument/2006/relationships/slide" Target="/ppt/slides/slide1.xml" Id="R14ad5e0341914866" /><Relationship Type="http://schemas.openxmlformats.org/officeDocument/2006/relationships/slide" Target="/ppt/slides/slide2.xml" Id="R1cbcb5536161404e" /><Relationship Type="http://schemas.openxmlformats.org/officeDocument/2006/relationships/slide" Target="/ppt/slides/slide3.xml" Id="R60f696ecc4534fe3" /><Relationship Type="http://schemas.openxmlformats.org/officeDocument/2006/relationships/slide" Target="/ppt/slides/slide4.xml" Id="R790ac556fb824d0b" /><Relationship Type="http://schemas.openxmlformats.org/officeDocument/2006/relationships/slide" Target="/ppt/slides/slide5.xml" Id="R9923d5ed684646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57d1b90cf44d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963732a4c4182" /><Relationship Type="http://schemas.openxmlformats.org/officeDocument/2006/relationships/theme" Target="/ppt/slideMasters/theme/theme1.xml" Id="R93858912434948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0963732a4c41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a4bece24848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faf75fe224e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25667c2c64d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aac4aed9e47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a7bf90d974a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FOLLDAL ARBEIDERPARTI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FOLLDAL ARBEIDERPARTI ble etablert [år] og holder til i Folldal.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EvaTørhaug, Garbergåsen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2580 Folldal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evatoer@online.no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www.folldal.arbeiderpartiet.no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993 349 984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