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e8598dd96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1a5c103fc437a"/>
  </p:sldMasterIdLst>
  <p:sldIdLst>
    <p:sldId xmlns:r="http://schemas.openxmlformats.org/officeDocument/2006/relationships" id="256" r:id="R680cc44095734381"/>
    <p:sldId xmlns:r="http://schemas.openxmlformats.org/officeDocument/2006/relationships" id="257" r:id="R51421339f98541a7"/>
    <p:sldId xmlns:r="http://schemas.openxmlformats.org/officeDocument/2006/relationships" id="258" r:id="R5ce8ed5d209e439e"/>
    <p:sldId xmlns:r="http://schemas.openxmlformats.org/officeDocument/2006/relationships" id="259" r:id="R315a0724f54c4286"/>
    <p:sldId xmlns:r="http://schemas.openxmlformats.org/officeDocument/2006/relationships" id="260" r:id="R2466680de6c041a4"/>
    <p:sldId xmlns:r="http://schemas.openxmlformats.org/officeDocument/2006/relationships" id="261" r:id="R611519f8afbf4f1c"/>
    <p:sldId xmlns:r="http://schemas.openxmlformats.org/officeDocument/2006/relationships" id="262" r:id="Ra16bb5b85663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1a5c103fc437a" /><Relationship Type="http://schemas.openxmlformats.org/officeDocument/2006/relationships/slide" Target="/ppt/slides/slide1.xml" Id="R680cc44095734381" /><Relationship Type="http://schemas.openxmlformats.org/officeDocument/2006/relationships/slide" Target="/ppt/slides/slide2.xml" Id="R51421339f98541a7" /><Relationship Type="http://schemas.openxmlformats.org/officeDocument/2006/relationships/slide" Target="/ppt/slides/slide3.xml" Id="R5ce8ed5d209e439e" /><Relationship Type="http://schemas.openxmlformats.org/officeDocument/2006/relationships/slide" Target="/ppt/slides/slide4.xml" Id="R315a0724f54c4286" /><Relationship Type="http://schemas.openxmlformats.org/officeDocument/2006/relationships/slide" Target="/ppt/slides/slide5.xml" Id="R2466680de6c041a4" /><Relationship Type="http://schemas.openxmlformats.org/officeDocument/2006/relationships/slide" Target="/ppt/slides/slide6.xml" Id="R611519f8afbf4f1c" /><Relationship Type="http://schemas.openxmlformats.org/officeDocument/2006/relationships/slide" Target="/ppt/slides/slide7.xml" Id="Ra16bb5b85663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efa47feb8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e03cf5754ea9" /><Relationship Type="http://schemas.openxmlformats.org/officeDocument/2006/relationships/theme" Target="/ppt/slideMasters/theme/theme1.xml" Id="R1bdc7d3a86e0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1e03cf575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21213adbf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9062075d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e2a96572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257197a2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a7db70a4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de454cfce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930a07fc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TOLELI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73 765 818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74 578 581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TONE SKJELLAUG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TONE SKJELLAUG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993 329 142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