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fc0658d4f04413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c739d1727a44e90"/>
  </p:sldMasterIdLst>
  <p:sldIdLst>
    <p:sldId xmlns:r="http://schemas.openxmlformats.org/officeDocument/2006/relationships" id="256" r:id="Rdc178d41f63448fc"/>
    <p:sldId xmlns:r="http://schemas.openxmlformats.org/officeDocument/2006/relationships" id="257" r:id="R199a7a3aacd144db"/>
    <p:sldId xmlns:r="http://schemas.openxmlformats.org/officeDocument/2006/relationships" id="258" r:id="Rf038a4ad7c184466"/>
    <p:sldId xmlns:r="http://schemas.openxmlformats.org/officeDocument/2006/relationships" id="259" r:id="R217e62ab653b4404"/>
    <p:sldId xmlns:r="http://schemas.openxmlformats.org/officeDocument/2006/relationships" id="260" r:id="Rc72ea0f24751447f"/>
    <p:sldId xmlns:r="http://schemas.openxmlformats.org/officeDocument/2006/relationships" id="261" r:id="R80c530203e9c478b"/>
    <p:sldId xmlns:r="http://schemas.openxmlformats.org/officeDocument/2006/relationships" id="262" r:id="R1c2b83af7d5d4e8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739d1727a44e90" /><Relationship Type="http://schemas.openxmlformats.org/officeDocument/2006/relationships/slide" Target="/ppt/slides/slide1.xml" Id="Rdc178d41f63448fc" /><Relationship Type="http://schemas.openxmlformats.org/officeDocument/2006/relationships/slide" Target="/ppt/slides/slide2.xml" Id="R199a7a3aacd144db" /><Relationship Type="http://schemas.openxmlformats.org/officeDocument/2006/relationships/slide" Target="/ppt/slides/slide3.xml" Id="Rf038a4ad7c184466" /><Relationship Type="http://schemas.openxmlformats.org/officeDocument/2006/relationships/slide" Target="/ppt/slides/slide4.xml" Id="R217e62ab653b4404" /><Relationship Type="http://schemas.openxmlformats.org/officeDocument/2006/relationships/slide" Target="/ppt/slides/slide5.xml" Id="Rc72ea0f24751447f" /><Relationship Type="http://schemas.openxmlformats.org/officeDocument/2006/relationships/slide" Target="/ppt/slides/slide6.xml" Id="R80c530203e9c478b" /><Relationship Type="http://schemas.openxmlformats.org/officeDocument/2006/relationships/slide" Target="/ppt/slides/slide7.xml" Id="R1c2b83af7d5d4e8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4ff8f7f87e4c3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f86ac973bf4ce7" /><Relationship Type="http://schemas.openxmlformats.org/officeDocument/2006/relationships/theme" Target="/ppt/slideMasters/theme/theme1.xml" Id="Rf26bcdc45b02428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ff86ac973bf4ce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8428a674b540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62a3329fb74d2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3c71a6784748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6edf3b760e41a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e2488742a64c1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90a25444a3413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eeb456a94b4ad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HAGBARTH SCHJØTT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HAGBARTH SCHJØTT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HAGBARTH SCHJØTT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HAGBARTH SCHJØTT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HAGBARTH SCHJØTT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HAGBARTH SCHJØTT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−289 049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−324 140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24 253 616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24 482 011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HAGBARTH SCHJØTT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SCHJØTT HAGBARTH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HAGBARTH SCHJØTT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Stålfjæra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0975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trestandard@trestandard.no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993 235 113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HAGBARTH SCHJØTT AS</a:t>
            </a:r>
          </a:p>
        </p:txBody>
      </p:sp>
    </p:spTree>
  </p:cSld>
  <p:clrMapOvr>
    <a:masterClrMapping xmlns:a="http://schemas.openxmlformats.org/drawingml/2006/main"/>
  </p:clrMapOvr>
</p:sld>
</file>