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492337a69948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a949b4c29742ad"/>
  </p:sldMasterIdLst>
  <p:sldIdLst>
    <p:sldId xmlns:r="http://schemas.openxmlformats.org/officeDocument/2006/relationships" id="256" r:id="R3eac84377d9843c8"/>
    <p:sldId xmlns:r="http://schemas.openxmlformats.org/officeDocument/2006/relationships" id="257" r:id="R161d60b9b8564f64"/>
    <p:sldId xmlns:r="http://schemas.openxmlformats.org/officeDocument/2006/relationships" id="258" r:id="R329399b1687742f7"/>
    <p:sldId xmlns:r="http://schemas.openxmlformats.org/officeDocument/2006/relationships" id="259" r:id="Rb3da2676ee304d45"/>
    <p:sldId xmlns:r="http://schemas.openxmlformats.org/officeDocument/2006/relationships" id="260" r:id="R622be43a927f4bed"/>
    <p:sldId xmlns:r="http://schemas.openxmlformats.org/officeDocument/2006/relationships" id="261" r:id="R655087e9b65d4633"/>
    <p:sldId xmlns:r="http://schemas.openxmlformats.org/officeDocument/2006/relationships" id="262" r:id="R64d3d01e9f6643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a949b4c29742ad" /><Relationship Type="http://schemas.openxmlformats.org/officeDocument/2006/relationships/slide" Target="/ppt/slides/slide1.xml" Id="R3eac84377d9843c8" /><Relationship Type="http://schemas.openxmlformats.org/officeDocument/2006/relationships/slide" Target="/ppt/slides/slide2.xml" Id="R161d60b9b8564f64" /><Relationship Type="http://schemas.openxmlformats.org/officeDocument/2006/relationships/slide" Target="/ppt/slides/slide3.xml" Id="R329399b1687742f7" /><Relationship Type="http://schemas.openxmlformats.org/officeDocument/2006/relationships/slide" Target="/ppt/slides/slide4.xml" Id="Rb3da2676ee304d45" /><Relationship Type="http://schemas.openxmlformats.org/officeDocument/2006/relationships/slide" Target="/ppt/slides/slide5.xml" Id="R622be43a927f4bed" /><Relationship Type="http://schemas.openxmlformats.org/officeDocument/2006/relationships/slide" Target="/ppt/slides/slide6.xml" Id="R655087e9b65d4633" /><Relationship Type="http://schemas.openxmlformats.org/officeDocument/2006/relationships/slide" Target="/ppt/slides/slide7.xml" Id="R64d3d01e9f6643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9287087b9848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3bde6aa524660" /><Relationship Type="http://schemas.openxmlformats.org/officeDocument/2006/relationships/theme" Target="/ppt/slideMasters/theme/theme1.xml" Id="Raa6f1bc9e3ea40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73bde6aa5246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4baedd36844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3bcf6bff24f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8c58048b7840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06038dd7b41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f3593f1bd4c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00c9b2307e42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ebfe6c86cd40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HAGBARTH SCHJØTT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HAGBARTH SCHJØTT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−472 988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1 648 774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23 402 390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26 481 848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HAGBARTH EMIL NORDBERG FALSTER-SCHJØTT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Stålfjæra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trestandard@trestandard.no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993 235 113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HAGBARTH SCHJØTT AS</a:t>
            </a:r>
          </a:p>
        </p:txBody>
      </p:sp>
    </p:spTree>
  </p:cSld>
  <p:clrMapOvr>
    <a:masterClrMapping xmlns:a="http://schemas.openxmlformats.org/drawingml/2006/main"/>
  </p:clrMapOvr>
</p:sld>
</file>